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453BE1-04EF-47A2-BFC4-6E75B4B681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B830F4-981D-410C-9021-DDE95744C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978563-27FD-4B31-9236-0DEF27ADA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68DB6C-2B93-47D2-8B33-C0B070438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F3422E-4798-4CB5-9754-0047DDA9F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362FC3-A11E-424B-B683-20E9C59AC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8F65EB-10C0-48C4-BCA0-EB9164AD3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DCF3E7-89DB-4D96-8DD0-E9FFC195D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B6D6BB-65CE-4C78-87B9-45B2B2393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A10091-C68F-45E0-A1FC-36C3228DD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93B428-1A67-4A23-81F1-995E31B53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712111501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现场监督工作管理的危机管理与处置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危机管理概述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现场监督工作中常见危机类型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危机预警与识别机制建立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应急预案制定与执行流程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危机处置技巧与方法探讨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案例分析及经验教训分享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危机管理概述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危机定义及分类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危机定义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危机通常指突发事件或潜在威胁，可能对组织、项目或个人的安全、声誉、财务等方面造成严重影响。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危机分类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根据性质和影响范围，危机可分为自然灾害、事故灾难、公共卫生事件、社会安全事件等类型。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通过有效的危机管理，可以预防和减少事故和灾难的发生，保障人员生命财产安全。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保障安全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及时、透明地应对危机，有助于维护组织和项目的声誉，减少负面影响。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维护声誉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危机管理不仅是应对风险，更是转危为安、化危为机的过程，有助于组织在挑战中成长和发展。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促进发展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危机管理重要性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危机管理原则与策略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通过风险评估和预防措施，降低危机发生的可能性。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在危机发生时，迅速启动应急计划，调动资源，控制事态发展。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与利益相关者保持及时、准确、透明的沟通，建立信任。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对危机管理过程进行反思和总结，不断完善和优化危机管理体系。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预防为主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快速响应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透明沟通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现场监督工作中常见危机类型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920" b="119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人员安全危机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人员伤亡事故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由于操作不当、设备故障等原因导致的人员伤亡事故，可能涉及员工、客户或第三方人员。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职业病危害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长期接触有害物质或不良工作条件导致的职业病，如尘肺病、职业中毒等。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恐怖袭击与治安事件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针对现场人员或设施的恐怖袭击、抢劫、盗窃等治安事件。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生产线上的关键设备突然故障，导致生产中断或产品质量问题。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关键设备故障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900" r="139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公共设施故障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5933" r="59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网络安全问题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375" r="9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如电力、供水、供暖等公共设施故障，影响现场正常运营。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现场监督管理系统遭受网络攻击或病毒侵入，导致数据泄露或系统瘫痪。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设备故障危机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647" r="1364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工艺过程失控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生产过程中工艺参数波动或控制失效，导致产品质量不稳定。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不合格产品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生产出的产品不符合质量标准或客户要求，需要返工、召回或销毁。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原料质量问题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原料质量不稳定或受到污染，影响产品质量和安全性。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产品质量危机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危险废物处理不当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危险废物未按照相关规定进行妥善处理，导致环境破坏和生态风险。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化学品泄漏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现场存储或使用的化学品发生泄漏，对环境和人员安全构成威胁。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生产废水、废气排放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现场生产过程中产生的废水、废气未经处理直接排放，造成环境污染。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48" r="1674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环境污染危机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危机预警与识别机制建立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定量评估法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运用数学、统计学等方法对历史数据进行深入分析，通过建立风险模型来预测潜在危机的发生概率和影响程度。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定性评估法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依靠专家经验、知识库和案例分析等手段，对现场监督工作中可能出现的危机进行主观判断和分类。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综合评估法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将定量评估和定性评估相结合，综合考虑各种因素，形成全面、客观的风险评估结果。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预警系统应遵循科学性、实用性、可操作性和可扩展性等原则，确保预警信息的准确性和及时性。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预警系统应包括数据采集、处理、分析和输出等模块，实现数据的实时更新和动态监测。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系统架构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明确预警目标、确定预警指标、建立预警模型、开发预警系统、进行系统集成和测试等步骤。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实施步骤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预警系统设计与实施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https://d.book118.com/717121115015006035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2024-09-09T08:20:32.868</cp:lastPrinted>
  <dcterms:created xsi:type="dcterms:W3CDTF">2024-09-09T00:20:32Z</dcterms:created>
  <dcterms:modified xsi:type="dcterms:W3CDTF">2024-09-09T00:20:35Z</dcterms:modified>
</cp:coreProperties>
</file>