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7DF96FF-F8F4-472B-9954-5A31F58F6F0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2C01F9-4787-4AAB-BA8D-681734E2E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DDFE7-C6B7-472A-81E7-DCF8D450D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ABA24-CBAF-4B66-BB46-0EB93AC89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EB39E9-505B-443C-8780-86C90B75F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5D4E33-7F86-4817-A595-41DD304A0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12E328-D167-4F22-8CEE-235F23EB1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64A81C-C913-4137-A3C8-31AF65E4B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F3955-ABA1-4DE0-B705-7E5378A5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408F7-63C1-4FD4-B03B-006DAF611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8B957-AB87-444B-B684-25A65429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2AE74-7D10-483B-BD59-A8F0F0A2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4F85EA6-ACB4-416F-8F4B-68D19EA6CC6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8B88585-C079-450E-A034-8ADBC855D06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2114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企业应对新兴市场风险的挑战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企业应对新兴市场风险的挑战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政治风险的挑战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经济风险的挑战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金融风险的挑战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社会文化风险的挑战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企业应对新兴市场风险的挑战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什么是新兴市场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新兴市场指的是经济相对较不发达、市场潜力较大、增长速度较快的国家或地区。这些市场通常具有较高的风险和不确定性，但也蕴含着巨大的商机。企业需要关注新兴市场风险，以便更好地把握市场机遇并降低潜在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新兴市场的特点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新兴市场拥有庞大的人口基数，消费需求潜力巨大。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市场潜力大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新兴市场经济增长速度通常较快，市场活力强。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增长速度快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政治、经济环境变动较大，法规不断调整，市场风险增加。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政策环境不稳定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相比发达市场，新兴市场的市场准入门槛通常较低。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市场准入门槛低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新兴市场风险类型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政治事件对市场环境和经济造成不确定性，影响企业经营和投资。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汇率波动、资金流动性等金融因素对企业投资和债务融资带来风险。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金融风险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经济周期波动、通货膨胀等因素影响企业盈利能力和市场竞争力。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经济风险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风险评估与管理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建立风险评估框架，识别潜在风险因素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制定风险管理策略，降低风险影响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建立灵活的风险管理机制，及时应对市场变化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合作与收购策略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与当地企业合作，共同开拓市场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考虑收购当地企业或与国际合作伙伴合作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寻找与企业战略契合的合作伙伴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本土化经营方案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定制当地化的市场营销策略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培养本土员工，提升本地市场认同度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制定符合当地法规和消费习惯的产品策略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企业进入新兴市场的战略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选择适合的市场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了解目标市场的政治、经济、文化环境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评估市场潜力和竞争状况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确定适合企业发展的市场细分领域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企业为什么要关注新兴市场风险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新兴市场风险可能直接影响企业的发展战略和经营绩效。企业若不重视新兴市场风险，可能会面临市场萎缩、投资亏损、品牌受损等风险。因此，企业应制定相应的风险管理策略，以积极应对新兴市场风险挑战。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政治风险的挑战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政治动荡对企业的影响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治动荡会导致法律环境不稳定，可能出现财产安全受到威胁的情况。企业在政治动荡时期可能面临生产中断、物流不畅等问题，影响企业经营发展。政府政策的不确定性也会使企业难以规划未来发展方向。应对政治风险需要企业建立政治风险评估机制，并做好风险防范工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战略合作与联盟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通过当地企业的资源优势，降低政治风险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与当地企业建立合作关系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政府支持可以提升企业在政治环境中的地位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与政府保持良好关系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与其他企业联合应对政治风险，共享风险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通过联盟降低政治风险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地缘政治因素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企业跨国经营需要考虑不同地区的政治稳定性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区域冲突对企业的影响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建立风险管理机制，防范地缘政治风险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地缘政治风险管理策略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跨国合作涉及不同国家政治因素，需要谨慎处理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跨国合作中的地缘政治考量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政治风险预警机制的建立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建立政治风险监控机制，及时发现潜在风险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预警机制有助于企业应对风险，减少损失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政治风险管理的实践案例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通过案例分析政治风险应对策略的有效性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总结经验，指导未来政治风险管理工作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政治稳定与企业长期发展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政府政策的长期性对企业的影响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稳定的政府政策有利于企业长期稳定经营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长期政策可为企业提供发展预期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政治风险管理要点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治风险管理是企业战略规划的重要组成部分，企业应借助专业团队，建立风险识别、评估、控制的体系，及时制定应对方案，确保企业的长期稳健发展。同时，政治风险监测需要持续跟踪政治环境变化，及时调整战略，降低风险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经济风险的挑战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经济衰退期的企业生存策略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在经济衰退期，企业需要审慎管理成本，寻找新的收入来源，并加强市场营销以提高竞争力。同时，通过与供应链伙伴合作，共同应对市场变化，保持灵活性和创新能力。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经济复苏期的企业发展机遇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满足市场需求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开发新产品与服务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增加品牌曝光度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扩大市场份额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提升产品竞争力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加强研发投入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汇率风险管理工具介绍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远期合同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期权合约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货币互换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汇率风险影响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汇率变动导致成本波动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利润受到影响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汇率风险管理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外汇市场波动影响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涨跌幅影响企业成本与收益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需进行有效套期保值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贸易保护主义的影响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增加进口商品成本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贸易壁垒对企业挑战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加强多边贸易合作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寻找新的市场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应对贸易保护主义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https://d.book118.com/717121141011006055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企业应对新兴市场风险的挑战</vt:lpstr>
      <vt:lpstr>目录</vt:lpstr>
      <vt:lpstr>第1章 企业应对新兴市场风险的挑战</vt:lpstr>
      <vt:lpstr> </vt:lpstr>
      <vt:lpstr>新兴市场的特点</vt:lpstr>
      <vt:lpstr>新兴市场风险类型</vt:lpstr>
      <vt:lpstr>企业进入新兴市场的战略</vt:lpstr>
      <vt:lpstr>企业为什么要关注新兴市场风险</vt:lpstr>
      <vt:lpstr>第2章 政治风险的挑战</vt:lpstr>
      <vt:lpstr> </vt:lpstr>
      <vt:lpstr>战略合作与联盟</vt:lpstr>
      <vt:lpstr>地缘政治因素</vt:lpstr>
      <vt:lpstr>政治稳定与企业长期发展</vt:lpstr>
      <vt:lpstr>政治风险管理要点</vt:lpstr>
      <vt:lpstr>第3章 经济风险的挑战</vt:lpstr>
      <vt:lpstr> </vt:lpstr>
      <vt:lpstr>经济复苏期的企业发展机遇</vt:lpstr>
      <vt:lpstr>汇率风险管理</vt:lpstr>
      <vt:lpstr>贸易保护主义的影响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2024-09-29T14:22:23.003</cp:lastPrinted>
  <dcterms:created xsi:type="dcterms:W3CDTF">2024-09-29T06:22:23Z</dcterms:created>
  <dcterms:modified xsi:type="dcterms:W3CDTF">2024-09-29T06:22:25Z</dcterms:modified>
</cp:coreProperties>
</file>