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Default Extension="wav" ContentType="audio/wav"/>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82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A9BE7C-D39F-4946-B9A6-FCA29776EA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EB3DA7-90B5-477E-97DB-8824EBD7A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E9DF54-B0B8-4874-A6D5-E0C2D73736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D67166-2FBE-465C-BE29-7BBFB842CD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8C800C-4B29-4C14-8C4E-318F32A4C2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1C01BC-3A36-4106-86D8-CC72FE5B8B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9A3001-DF1B-435B-8F54-3E48692337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D333F3-D724-4E4D-99EA-AF67705EB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7C2A29-02D3-4681-965A-9AFF70A055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DC141E-E068-45FC-BE48-79CA5A7455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53BC00-0DD0-4E7C-8FF8-2EFA1D2825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1908175" y="214313"/>
            <a:ext cx="7035800" cy="1270471"/>
          </a:xfrm>
        </p:spPr>
        <p:txBody>
          <a:bodyPr/>
          <a:lstStyle>
            <a:lvl1pPr>
              <a:defRPr sz="3800"/>
            </a:lvl1p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lvl1pPr>
              <a:defRPr sz="3000"/>
            </a:lvl1pPr>
            <a:lvl2pPr>
              <a:defRPr sz="2600"/>
            </a:lvl2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11"/>
          <p:cNvSpPr>
            <a:spLocks noGrp="1" noChangeArrowheads="1"/>
          </p:cNvSpPr>
          <p:nvPr>
            <p:ph type="dt" sz="half" idx="10"/>
          </p:nvPr>
        </p:nvSpPr>
        <p:spPr bwMode="auto">
          <a:xfrm>
            <a:off x="8270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BD8291C8-5655-4445-AAB4-0786487800E9}" type="datetime1">
              <a:rPr lang="zh-CN" altLang="en-US" sz="1400">
                <a:solidFill>
                  <a:srgbClr val="00B050"/>
                </a:solidFill>
              </a:rPr>
              <a:t>*</a:t>
            </a:fld>
            <a:endParaRPr lang="en-US" altLang="zh-CN" sz="1400">
              <a:solidFill>
                <a:srgbClr val="00B050"/>
              </a:solidFill>
            </a:endParaRPr>
          </a:p>
        </p:txBody>
      </p:sp>
      <p:sp>
        <p:nvSpPr>
          <p:cNvPr id="5" name="Rectangle 12"/>
          <p:cNvSpPr>
            <a:spLocks noGrp="1" noChangeArrowheads="1"/>
          </p:cNvSpPr>
          <p:nvPr>
            <p:ph type="ftr" sz="quarter" idx="11"/>
          </p:nvPr>
        </p:nvSpPr>
        <p:spPr bwMode="auto">
          <a:xfrm>
            <a:off x="3708400" y="6092825"/>
            <a:ext cx="28956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6" name="Rectangle 13"/>
          <p:cNvSpPr>
            <a:spLocks noGrp="1" noChangeArrowheads="1"/>
          </p:cNvSpPr>
          <p:nvPr>
            <p:ph type="sldNum" sz="quarter" idx="12"/>
          </p:nvPr>
        </p:nvSpPr>
        <p:spPr bwMode="auto">
          <a:xfrm>
            <a:off x="67325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1AD4F4C-87E1-47F9-B03A-BFCC6D579B7D}" type="slidenum">
              <a:rPr lang="en-US" altLang="zh-CN" sz="1400">
                <a:solidFill>
                  <a:srgbClr val="00B050"/>
                </a:solidFill>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11"/>
          <p:cNvSpPr>
            <a:spLocks noGrp="1" noChangeArrowheads="1"/>
          </p:cNvSpPr>
          <p:nvPr>
            <p:ph type="dt" sz="half" idx="10"/>
          </p:nvPr>
        </p:nvSpPr>
        <p:spPr bwMode="auto">
          <a:xfrm>
            <a:off x="8270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BD8291C8-5655-4445-AAB4-0786487800E9}" type="datetime1">
              <a:rPr lang="zh-CN" altLang="en-US" sz="1400">
                <a:solidFill>
                  <a:srgbClr val="00B050"/>
                </a:solidFill>
              </a:rPr>
              <a:t>*</a:t>
            </a:fld>
            <a:endParaRPr lang="en-US" altLang="zh-CN" sz="1400">
              <a:solidFill>
                <a:srgbClr val="00B050"/>
              </a:solidFill>
            </a:endParaRPr>
          </a:p>
        </p:txBody>
      </p:sp>
      <p:sp>
        <p:nvSpPr>
          <p:cNvPr id="5" name="Rectangle 12"/>
          <p:cNvSpPr>
            <a:spLocks noGrp="1" noChangeArrowheads="1"/>
          </p:cNvSpPr>
          <p:nvPr>
            <p:ph type="ftr" sz="quarter" idx="11"/>
          </p:nvPr>
        </p:nvSpPr>
        <p:spPr bwMode="auto">
          <a:xfrm>
            <a:off x="3708400" y="6092825"/>
            <a:ext cx="28956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6" name="Rectangle 13"/>
          <p:cNvSpPr>
            <a:spLocks noGrp="1" noChangeArrowheads="1"/>
          </p:cNvSpPr>
          <p:nvPr>
            <p:ph type="sldNum" sz="quarter" idx="12"/>
          </p:nvPr>
        </p:nvSpPr>
        <p:spPr bwMode="auto">
          <a:xfrm>
            <a:off x="67325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1AD4F4C-87E1-47F9-B03A-BFCC6D579B7D}" type="slidenum">
              <a:rPr lang="en-US" altLang="zh-CN" sz="1400">
                <a:solidFill>
                  <a:srgbClr val="00B050"/>
                </a:solidFill>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11"/>
          <p:cNvSpPr>
            <a:spLocks noGrp="1" noChangeArrowheads="1"/>
          </p:cNvSpPr>
          <p:nvPr>
            <p:ph type="dt" sz="half" idx="10"/>
          </p:nvPr>
        </p:nvSpPr>
        <p:spPr bwMode="auto">
          <a:xfrm>
            <a:off x="8270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BD8291C8-5655-4445-AAB4-0786487800E9}" type="datetime1">
              <a:rPr lang="zh-CN" altLang="en-US" sz="1400">
                <a:solidFill>
                  <a:srgbClr val="00B050"/>
                </a:solidFill>
              </a:rPr>
              <a:t>*</a:t>
            </a:fld>
            <a:endParaRPr lang="en-US" altLang="zh-CN" sz="1400">
              <a:solidFill>
                <a:srgbClr val="00B050"/>
              </a:solidFill>
            </a:endParaRPr>
          </a:p>
        </p:txBody>
      </p:sp>
      <p:sp>
        <p:nvSpPr>
          <p:cNvPr id="6" name="Rectangle 12"/>
          <p:cNvSpPr>
            <a:spLocks noGrp="1" noChangeArrowheads="1"/>
          </p:cNvSpPr>
          <p:nvPr>
            <p:ph type="ftr" sz="quarter" idx="11"/>
          </p:nvPr>
        </p:nvSpPr>
        <p:spPr bwMode="auto">
          <a:xfrm>
            <a:off x="3708400" y="6092825"/>
            <a:ext cx="28956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7" name="Rectangle 13"/>
          <p:cNvSpPr>
            <a:spLocks noGrp="1" noChangeArrowheads="1"/>
          </p:cNvSpPr>
          <p:nvPr>
            <p:ph type="sldNum" sz="quarter" idx="12"/>
          </p:nvPr>
        </p:nvSpPr>
        <p:spPr bwMode="auto">
          <a:xfrm>
            <a:off x="67325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1AD4F4C-87E1-47F9-B03A-BFCC6D579B7D}" type="slidenum">
              <a:rPr lang="en-US" altLang="zh-CN" sz="1400">
                <a:solidFill>
                  <a:srgbClr val="00B050"/>
                </a:solidFill>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11"/>
          <p:cNvSpPr>
            <a:spLocks noGrp="1" noChangeArrowheads="1"/>
          </p:cNvSpPr>
          <p:nvPr>
            <p:ph type="dt" sz="half" idx="10"/>
          </p:nvPr>
        </p:nvSpPr>
        <p:spPr bwMode="auto">
          <a:xfrm>
            <a:off x="8270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BD8291C8-5655-4445-AAB4-0786487800E9}" type="datetime1">
              <a:rPr lang="zh-CN" altLang="en-US" sz="1400">
                <a:solidFill>
                  <a:srgbClr val="00B050"/>
                </a:solidFill>
              </a:rPr>
              <a:t>*</a:t>
            </a:fld>
            <a:endParaRPr lang="en-US" altLang="zh-CN" sz="1400">
              <a:solidFill>
                <a:srgbClr val="00B050"/>
              </a:solidFill>
            </a:endParaRPr>
          </a:p>
        </p:txBody>
      </p:sp>
      <p:sp>
        <p:nvSpPr>
          <p:cNvPr id="8" name="Rectangle 12"/>
          <p:cNvSpPr>
            <a:spLocks noGrp="1" noChangeArrowheads="1"/>
          </p:cNvSpPr>
          <p:nvPr>
            <p:ph type="ftr" sz="quarter" idx="11"/>
          </p:nvPr>
        </p:nvSpPr>
        <p:spPr bwMode="auto">
          <a:xfrm>
            <a:off x="3708400" y="6092825"/>
            <a:ext cx="28956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9" name="Rectangle 13"/>
          <p:cNvSpPr>
            <a:spLocks noGrp="1" noChangeArrowheads="1"/>
          </p:cNvSpPr>
          <p:nvPr>
            <p:ph type="sldNum" sz="quarter" idx="12"/>
          </p:nvPr>
        </p:nvSpPr>
        <p:spPr bwMode="auto">
          <a:xfrm>
            <a:off x="67325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1AD4F4C-87E1-47F9-B03A-BFCC6D579B7D}" type="slidenum">
              <a:rPr lang="en-US" altLang="zh-CN" sz="1400">
                <a:solidFill>
                  <a:srgbClr val="00B050"/>
                </a:solidFill>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11"/>
          <p:cNvSpPr>
            <a:spLocks noGrp="1" noChangeArrowheads="1"/>
          </p:cNvSpPr>
          <p:nvPr>
            <p:ph type="dt" sz="half" idx="10"/>
          </p:nvPr>
        </p:nvSpPr>
        <p:spPr bwMode="auto">
          <a:xfrm>
            <a:off x="8270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BD8291C8-5655-4445-AAB4-0786487800E9}" type="datetime1">
              <a:rPr lang="zh-CN" altLang="en-US" sz="1400">
                <a:solidFill>
                  <a:srgbClr val="00B050"/>
                </a:solidFill>
              </a:rPr>
              <a:t>*</a:t>
            </a:fld>
            <a:endParaRPr lang="en-US" altLang="zh-CN" sz="1400">
              <a:solidFill>
                <a:srgbClr val="00B050"/>
              </a:solidFill>
            </a:endParaRPr>
          </a:p>
        </p:txBody>
      </p:sp>
      <p:sp>
        <p:nvSpPr>
          <p:cNvPr id="4" name="Rectangle 12"/>
          <p:cNvSpPr>
            <a:spLocks noGrp="1" noChangeArrowheads="1"/>
          </p:cNvSpPr>
          <p:nvPr>
            <p:ph type="ftr" sz="quarter" idx="11"/>
          </p:nvPr>
        </p:nvSpPr>
        <p:spPr bwMode="auto">
          <a:xfrm>
            <a:off x="3708400" y="6092825"/>
            <a:ext cx="28956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5" name="Rectangle 13"/>
          <p:cNvSpPr>
            <a:spLocks noGrp="1" noChangeArrowheads="1"/>
          </p:cNvSpPr>
          <p:nvPr>
            <p:ph type="sldNum" sz="quarter" idx="12"/>
          </p:nvPr>
        </p:nvSpPr>
        <p:spPr bwMode="auto">
          <a:xfrm>
            <a:off x="67325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1AD4F4C-87E1-47F9-B03A-BFCC6D579B7D}" type="slidenum">
              <a:rPr lang="en-US" altLang="zh-CN" sz="1400">
                <a:solidFill>
                  <a:srgbClr val="00B050"/>
                </a:solidFill>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11"/>
          <p:cNvSpPr>
            <a:spLocks noGrp="1" noChangeArrowheads="1"/>
          </p:cNvSpPr>
          <p:nvPr>
            <p:ph type="dt" sz="half" idx="10"/>
          </p:nvPr>
        </p:nvSpPr>
        <p:spPr bwMode="auto">
          <a:xfrm>
            <a:off x="8270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BD8291C8-5655-4445-AAB4-0786487800E9}" type="datetime1">
              <a:rPr lang="zh-CN" altLang="en-US" sz="1400">
                <a:solidFill>
                  <a:srgbClr val="00B050"/>
                </a:solidFill>
              </a:rPr>
              <a:t>*</a:t>
            </a:fld>
            <a:endParaRPr lang="en-US" altLang="zh-CN" sz="1400">
              <a:solidFill>
                <a:srgbClr val="00B050"/>
              </a:solidFill>
            </a:endParaRPr>
          </a:p>
        </p:txBody>
      </p:sp>
      <p:sp>
        <p:nvSpPr>
          <p:cNvPr id="3" name="Rectangle 12"/>
          <p:cNvSpPr>
            <a:spLocks noGrp="1" noChangeArrowheads="1"/>
          </p:cNvSpPr>
          <p:nvPr>
            <p:ph type="ftr" sz="quarter" idx="11"/>
          </p:nvPr>
        </p:nvSpPr>
        <p:spPr bwMode="auto">
          <a:xfrm>
            <a:off x="3708400" y="6092825"/>
            <a:ext cx="28956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4" name="Rectangle 13"/>
          <p:cNvSpPr>
            <a:spLocks noGrp="1" noChangeArrowheads="1"/>
          </p:cNvSpPr>
          <p:nvPr>
            <p:ph type="sldNum" sz="quarter" idx="12"/>
          </p:nvPr>
        </p:nvSpPr>
        <p:spPr bwMode="auto">
          <a:xfrm>
            <a:off x="67325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1AD4F4C-87E1-47F9-B03A-BFCC6D579B7D}" type="slidenum">
              <a:rPr lang="en-US" altLang="zh-CN" sz="1400">
                <a:solidFill>
                  <a:srgbClr val="00B050"/>
                </a:solidFill>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11"/>
          <p:cNvSpPr>
            <a:spLocks noGrp="1" noChangeArrowheads="1"/>
          </p:cNvSpPr>
          <p:nvPr>
            <p:ph type="dt" sz="half" idx="10"/>
          </p:nvPr>
        </p:nvSpPr>
        <p:spPr bwMode="auto">
          <a:xfrm>
            <a:off x="8270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BD8291C8-5655-4445-AAB4-0786487800E9}" type="datetime1">
              <a:rPr lang="zh-CN" altLang="en-US" sz="1400">
                <a:solidFill>
                  <a:srgbClr val="00B050"/>
                </a:solidFill>
              </a:rPr>
              <a:t>*</a:t>
            </a:fld>
            <a:endParaRPr lang="en-US" altLang="zh-CN" sz="1400">
              <a:solidFill>
                <a:srgbClr val="00B050"/>
              </a:solidFill>
            </a:endParaRPr>
          </a:p>
        </p:txBody>
      </p:sp>
      <p:sp>
        <p:nvSpPr>
          <p:cNvPr id="6" name="Rectangle 12"/>
          <p:cNvSpPr>
            <a:spLocks noGrp="1" noChangeArrowheads="1"/>
          </p:cNvSpPr>
          <p:nvPr>
            <p:ph type="ftr" sz="quarter" idx="11"/>
          </p:nvPr>
        </p:nvSpPr>
        <p:spPr bwMode="auto">
          <a:xfrm>
            <a:off x="3708400" y="6092825"/>
            <a:ext cx="28956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7" name="Rectangle 13"/>
          <p:cNvSpPr>
            <a:spLocks noGrp="1" noChangeArrowheads="1"/>
          </p:cNvSpPr>
          <p:nvPr>
            <p:ph type="sldNum" sz="quarter" idx="12"/>
          </p:nvPr>
        </p:nvSpPr>
        <p:spPr bwMode="auto">
          <a:xfrm>
            <a:off x="67325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1AD4F4C-87E1-47F9-B03A-BFCC6D579B7D}" type="slidenum">
              <a:rPr lang="en-US" altLang="zh-CN" sz="1400">
                <a:solidFill>
                  <a:srgbClr val="00B050"/>
                </a:solidFill>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folHlink"/>
              </a:buClr>
              <a:buSzPct val="60000"/>
              <a:buFont typeface="Wingdings" pitchFamily="2" charset="2"/>
              <a:buNone/>
              <a:defRPr/>
            </a:pPr>
            <a:endParaRPr kumimoji="1"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11"/>
          <p:cNvSpPr>
            <a:spLocks noGrp="1" noChangeArrowheads="1"/>
          </p:cNvSpPr>
          <p:nvPr>
            <p:ph type="dt" sz="half" idx="10"/>
          </p:nvPr>
        </p:nvSpPr>
        <p:spPr bwMode="auto">
          <a:xfrm>
            <a:off x="8270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BD8291C8-5655-4445-AAB4-0786487800E9}" type="datetime1">
              <a:rPr lang="zh-CN" altLang="en-US" sz="1400">
                <a:solidFill>
                  <a:srgbClr val="00B050"/>
                </a:solidFill>
              </a:rPr>
              <a:t>*</a:t>
            </a:fld>
            <a:endParaRPr lang="en-US" altLang="zh-CN" sz="1400">
              <a:solidFill>
                <a:srgbClr val="00B050"/>
              </a:solidFill>
            </a:endParaRPr>
          </a:p>
        </p:txBody>
      </p:sp>
      <p:sp>
        <p:nvSpPr>
          <p:cNvPr id="6" name="Rectangle 12"/>
          <p:cNvSpPr>
            <a:spLocks noGrp="1" noChangeArrowheads="1"/>
          </p:cNvSpPr>
          <p:nvPr>
            <p:ph type="ftr" sz="quarter" idx="11"/>
          </p:nvPr>
        </p:nvSpPr>
        <p:spPr bwMode="auto">
          <a:xfrm>
            <a:off x="3708400" y="6092825"/>
            <a:ext cx="28956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7" name="Rectangle 13"/>
          <p:cNvSpPr>
            <a:spLocks noGrp="1" noChangeArrowheads="1"/>
          </p:cNvSpPr>
          <p:nvPr>
            <p:ph type="sldNum" sz="quarter" idx="12"/>
          </p:nvPr>
        </p:nvSpPr>
        <p:spPr bwMode="auto">
          <a:xfrm>
            <a:off x="67325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1AD4F4C-87E1-47F9-B03A-BFCC6D579B7D}" type="slidenum">
              <a:rPr lang="en-US" altLang="zh-CN" sz="1400">
                <a:solidFill>
                  <a:srgbClr val="00B050"/>
                </a:solidFill>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11"/>
          <p:cNvSpPr>
            <a:spLocks noGrp="1" noChangeArrowheads="1"/>
          </p:cNvSpPr>
          <p:nvPr>
            <p:ph type="dt" sz="half" idx="10"/>
          </p:nvPr>
        </p:nvSpPr>
        <p:spPr bwMode="auto">
          <a:xfrm>
            <a:off x="8270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BD8291C8-5655-4445-AAB4-0786487800E9}" type="datetime1">
              <a:rPr lang="zh-CN" altLang="en-US" sz="1400">
                <a:solidFill>
                  <a:srgbClr val="00B050"/>
                </a:solidFill>
              </a:rPr>
              <a:t>*</a:t>
            </a:fld>
            <a:endParaRPr lang="en-US" altLang="zh-CN" sz="1400">
              <a:solidFill>
                <a:srgbClr val="00B050"/>
              </a:solidFill>
            </a:endParaRPr>
          </a:p>
        </p:txBody>
      </p:sp>
      <p:sp>
        <p:nvSpPr>
          <p:cNvPr id="5" name="Rectangle 12"/>
          <p:cNvSpPr>
            <a:spLocks noGrp="1" noChangeArrowheads="1"/>
          </p:cNvSpPr>
          <p:nvPr>
            <p:ph type="ftr" sz="quarter" idx="11"/>
          </p:nvPr>
        </p:nvSpPr>
        <p:spPr bwMode="auto">
          <a:xfrm>
            <a:off x="3708400" y="6092825"/>
            <a:ext cx="28956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6" name="Rectangle 13"/>
          <p:cNvSpPr>
            <a:spLocks noGrp="1" noChangeArrowheads="1"/>
          </p:cNvSpPr>
          <p:nvPr>
            <p:ph type="sldNum" sz="quarter" idx="12"/>
          </p:nvPr>
        </p:nvSpPr>
        <p:spPr bwMode="auto">
          <a:xfrm>
            <a:off x="67325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1AD4F4C-87E1-47F9-B03A-BFCC6D579B7D}" type="slidenum">
              <a:rPr lang="en-US" altLang="zh-CN" sz="1400">
                <a:solidFill>
                  <a:srgbClr val="00B050"/>
                </a:solidFill>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7004050" y="214313"/>
            <a:ext cx="1951038" cy="59182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1150938" y="214313"/>
            <a:ext cx="5700712" cy="59182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11"/>
          <p:cNvSpPr>
            <a:spLocks noGrp="1" noChangeArrowheads="1"/>
          </p:cNvSpPr>
          <p:nvPr>
            <p:ph type="dt" sz="half" idx="10"/>
          </p:nvPr>
        </p:nvSpPr>
        <p:spPr bwMode="auto">
          <a:xfrm>
            <a:off x="8270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BD8291C8-5655-4445-AAB4-0786487800E9}" type="datetime1">
              <a:rPr lang="zh-CN" altLang="en-US" sz="1400">
                <a:solidFill>
                  <a:srgbClr val="00B050"/>
                </a:solidFill>
              </a:rPr>
              <a:t>*</a:t>
            </a:fld>
            <a:endParaRPr lang="en-US" altLang="zh-CN" sz="1400">
              <a:solidFill>
                <a:srgbClr val="00B050"/>
              </a:solidFill>
            </a:endParaRPr>
          </a:p>
        </p:txBody>
      </p:sp>
      <p:sp>
        <p:nvSpPr>
          <p:cNvPr id="5" name="Rectangle 12"/>
          <p:cNvSpPr>
            <a:spLocks noGrp="1" noChangeArrowheads="1"/>
          </p:cNvSpPr>
          <p:nvPr>
            <p:ph type="ftr" sz="quarter" idx="11"/>
          </p:nvPr>
        </p:nvSpPr>
        <p:spPr bwMode="auto">
          <a:xfrm>
            <a:off x="3708400" y="6092825"/>
            <a:ext cx="28956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6" name="Rectangle 13"/>
          <p:cNvSpPr>
            <a:spLocks noGrp="1" noChangeArrowheads="1"/>
          </p:cNvSpPr>
          <p:nvPr>
            <p:ph type="sldNum" sz="quarter" idx="12"/>
          </p:nvPr>
        </p:nvSpPr>
        <p:spPr bwMode="auto">
          <a:xfrm>
            <a:off x="67325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1AD4F4C-87E1-47F9-B03A-BFCC6D579B7D}" type="slidenum">
              <a:rPr lang="en-US" altLang="zh-CN" sz="1400">
                <a:solidFill>
                  <a:srgbClr val="00B050"/>
                </a:solidFill>
              </a:r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image" Target="../media/image1.jpeg"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6" name="Rectangle 9"/>
          <p:cNvSpPr/>
          <p:nvPr>
            <p:ph type="title"/>
          </p:nvPr>
        </p:nvSpPr>
        <p:spPr>
          <a:xfrm>
            <a:off x="1908175" y="214312"/>
            <a:ext cx="7035800" cy="1343025"/>
          </a:xfrm>
          <a:prstGeom prst="rect">
            <a:avLst/>
          </a:prstGeom>
          <a:noFill/>
          <a:ln>
            <a:noFill/>
            <a:miter lim="800000"/>
          </a:ln>
        </p:spPr>
        <p:txBody>
          <a:bodyPr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a:r>
              <a:t>单击此处编辑母版标题样式</a:t>
            </a:r>
          </a:p>
        </p:txBody>
      </p:sp>
      <p:sp>
        <p:nvSpPr>
          <p:cNvPr id="1027" name="Rectangle 10"/>
          <p:cNvSpPr/>
          <p:nvPr>
            <p:ph type="body" idx="1"/>
          </p:nvPr>
        </p:nvSpPr>
        <p:spPr>
          <a:xfrm>
            <a:off x="1182688" y="2017712"/>
            <a:ext cx="7772400" cy="4114800"/>
          </a:xfrm>
          <a:prstGeom prst="rect">
            <a:avLst/>
          </a:prstGeom>
          <a:noFill/>
          <a:ln>
            <a:noFill/>
            <a:miter lim="800000"/>
          </a:ln>
        </p:spPr>
        <p:txBody>
          <a:bodyPr>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9pPr>
          </a:lstStyle>
          <a:p>
            <a:pPr lvl="0"/>
            <a:r>
              <a:t>单击此处编辑母版文本样式</a:t>
            </a:r>
          </a:p>
          <a:p>
            <a:pPr lvl="1"/>
            <a:r>
              <a:t>第二级</a:t>
            </a:r>
          </a:p>
          <a:p>
            <a:pPr lvl="2"/>
            <a:r>
              <a:t>第三级</a:t>
            </a:r>
          </a:p>
          <a:p>
            <a:pPr lvl="3"/>
            <a:r>
              <a:t>第四级</a:t>
            </a:r>
          </a:p>
          <a:p>
            <a:pPr lvl="4"/>
            <a:r>
              <a:t>第五级</a:t>
            </a:r>
          </a:p>
        </p:txBody>
      </p:sp>
      <p:sp>
        <p:nvSpPr>
          <p:cNvPr id="1028" name="Rectangle 11"/>
          <p:cNvSpPr>
            <a:spLocks noGrp="1" noChangeArrowheads="1"/>
          </p:cNvSpPr>
          <p:nvPr>
            <p:ph type="dt" sz="half" idx="2"/>
          </p:nvPr>
        </p:nvSpPr>
        <p:spPr bwMode="auto">
          <a:xfrm>
            <a:off x="8270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BD8291C8-5655-4445-AAB4-0786487800E9}" type="datetime1">
              <a:rPr lang="zh-CN" altLang="en-US" sz="1400">
                <a:solidFill>
                  <a:srgbClr val="00B050"/>
                </a:solidFill>
              </a:rPr>
              <a:t>*</a:t>
            </a:fld>
            <a:endParaRPr lang="en-US" altLang="zh-CN" sz="1400">
              <a:solidFill>
                <a:srgbClr val="00B050"/>
              </a:solidFill>
            </a:endParaRPr>
          </a:p>
        </p:txBody>
      </p:sp>
      <p:sp>
        <p:nvSpPr>
          <p:cNvPr id="1029" name="Rectangle 12"/>
          <p:cNvSpPr>
            <a:spLocks noGrp="1" noChangeArrowheads="1"/>
          </p:cNvSpPr>
          <p:nvPr>
            <p:ph type="ftr" sz="quarter" idx="3"/>
          </p:nvPr>
        </p:nvSpPr>
        <p:spPr bwMode="auto">
          <a:xfrm>
            <a:off x="3708400" y="6092825"/>
            <a:ext cx="2895600" cy="457200"/>
          </a:xfrm>
          <a:prstGeom prst="rect">
            <a:avLst/>
          </a:prstGeom>
          <a:noFill/>
          <a:ln w="9525">
            <a:noFill/>
            <a:miter lim="800000"/>
          </a:ln>
          <a:effectLst/>
        </p:spPr>
        <p:txBody>
          <a:bodyPr numCol="1" anchor="b" anchorCtr="0" compatLnSpc="1">
            <a:prstTxWarp prst="textNoShape">
              <a:avLst/>
            </a:prstTxWarp>
            <a:noAutofit/>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1030" name="Rectangle 13"/>
          <p:cNvSpPr>
            <a:spLocks noGrp="1" noChangeArrowheads="1"/>
          </p:cNvSpPr>
          <p:nvPr>
            <p:ph type="sldNum" sz="quarter" idx="4"/>
          </p:nvPr>
        </p:nvSpPr>
        <p:spPr bwMode="auto">
          <a:xfrm>
            <a:off x="6732588" y="6092825"/>
            <a:ext cx="1905000" cy="457200"/>
          </a:xfrm>
          <a:prstGeom prst="rect">
            <a:avLst/>
          </a:prstGeom>
          <a:noFill/>
          <a:ln w="9525">
            <a:noFill/>
            <a:miter lim="800000"/>
          </a:ln>
          <a:effectLst/>
        </p:spPr>
        <p:txBody>
          <a:bodyPr numCol="1" anchor="b" anchorCtr="0" compatLnSpc="1">
            <a:prstTxWarp prst="textNoShape">
              <a:avLst/>
            </a:prstTxWarp>
            <a:noAutofit/>
          </a:bodyPr>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E1AD4F4C-87E1-47F9-B03A-BFCC6D579B7D}" type="slidenum">
              <a:rPr lang="en-US" altLang="zh-CN" sz="1400">
                <a:solidFill>
                  <a:srgbClr val="00B050"/>
                </a:solidFill>
              </a:rPr>
              <a:t>*</a:t>
            </a:fld>
            <a:endParaRPr lang="en-US" altLang="zh-CN" sz="1400">
              <a:solidFill>
                <a:srgbClr val="00B050"/>
              </a:solidFill>
            </a:endParaRPr>
          </a:p>
        </p:txBody>
      </p:sp>
      <p:sp>
        <p:nvSpPr>
          <p:cNvPr id="1031" name="AutoShape 14">
            <a:hlinkClick action="ppaction://hlinkshowjump?jump=nextslide" tooltip="下一页"/>
          </p:cNvPr>
          <p:cNvSpPr/>
          <p:nvPr/>
        </p:nvSpPr>
        <p:spPr>
          <a:xfrm>
            <a:off x="6875462" y="6308725"/>
            <a:ext cx="180975" cy="144462"/>
          </a:xfrm>
          <a:prstGeom prst="actionButtonForwardNext">
            <a:avLst/>
          </a:prstGeom>
          <a:gradFill rotWithShape="0">
            <a:gsLst>
              <a:gs pos="0">
                <a:srgbClr val="D6B19C"/>
              </a:gs>
              <a:gs pos="30000">
                <a:srgbClr val="D49E6C"/>
              </a:gs>
              <a:gs pos="70000">
                <a:srgbClr val="A65528"/>
              </a:gs>
              <a:gs pos="100000">
                <a:srgbClr val="663012"/>
              </a:gs>
            </a:gsLst>
            <a:path path="rect">
              <a:fillToRect l="50000" t="50000" r="50000" b="50000"/>
            </a:path>
          </a:gra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a:p>
        </p:txBody>
      </p:sp>
      <p:sp>
        <p:nvSpPr>
          <p:cNvPr id="1032" name="AutoShape 15">
            <a:hlinkClick action="ppaction://hlinkshowjump?jump=previousslide" tooltip="上一页"/>
          </p:cNvPr>
          <p:cNvSpPr/>
          <p:nvPr/>
        </p:nvSpPr>
        <p:spPr>
          <a:xfrm>
            <a:off x="6732588" y="6308725"/>
            <a:ext cx="179388" cy="144462"/>
          </a:xfrm>
          <a:prstGeom prst="actionButtonBackPrevious">
            <a:avLst/>
          </a:prstGeom>
          <a:gradFill rotWithShape="0">
            <a:gsLst>
              <a:gs pos="0">
                <a:srgbClr val="DDEBCF"/>
              </a:gs>
              <a:gs pos="50000">
                <a:srgbClr val="9CB86E"/>
              </a:gs>
              <a:gs pos="100000">
                <a:srgbClr val="156B13"/>
              </a:gs>
            </a:gsLst>
            <a:path path="rect">
              <a:fillToRect l="50000" t="50000" r="50000" b="50000"/>
            </a:path>
          </a:gra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a:p>
        </p:txBody>
      </p:sp>
      <p:grpSp>
        <p:nvGrpSpPr>
          <p:cNvPr id="1033" name="组合 23"/>
          <p:cNvGrpSpPr/>
          <p:nvPr/>
        </p:nvGrpSpPr>
        <p:grpSpPr>
          <a:xfrm>
            <a:off x="179388" y="476250"/>
            <a:ext cx="8642350" cy="5688012"/>
            <a:chOff x="251520" y="548680"/>
            <a:chExt cx="8640960" cy="5688632"/>
          </a:xfrm>
        </p:grpSpPr>
        <p:sp>
          <p:nvSpPr>
            <p:cNvPr id="1034" name="Rectangle 8"/>
            <p:cNvSpPr/>
            <p:nvPr/>
          </p:nvSpPr>
          <p:spPr bwMode="gray">
            <a:xfrm>
              <a:off x="1907016" y="1766426"/>
              <a:ext cx="6985464" cy="46042"/>
            </a:xfrm>
            <a:prstGeom prst="rect">
              <a:avLst/>
            </a:prstGeom>
            <a:gradFill rotWithShape="0">
              <a:gsLst>
                <a:gs pos="0">
                  <a:srgbClr val="FF0000"/>
                </a:gs>
                <a:gs pos="100000">
                  <a:schemeClr val="bg1"/>
                </a:gs>
              </a:gsLst>
              <a:lin ang="0" scaled="1"/>
            </a:gradFill>
            <a:ln>
              <a:no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endParaRPr lang="zh-CN" altLang="zh-CN"/>
            </a:p>
          </p:txBody>
        </p:sp>
        <p:pic>
          <p:nvPicPr>
            <p:cNvPr id="1035" name="图片 19" descr="西南民族大学校徽清晰版.jpg"/>
            <p:cNvPicPr/>
            <p:nvPr/>
          </p:nvPicPr>
          <p:blipFill>
            <a:blip r:embed="rId11"/>
            <a:stretch>
              <a:fillRect/>
            </a:stretch>
          </p:blipFill>
          <p:spPr>
            <a:xfrm>
              <a:off x="251520" y="548680"/>
              <a:ext cx="1524000" cy="1524000"/>
            </a:xfrm>
            <a:prstGeom prst="rect">
              <a:avLst/>
            </a:prstGeom>
            <a:noFill/>
            <a:ln>
              <a:noFill/>
              <a:miter lim="800000"/>
            </a:ln>
          </p:spPr>
        </p:pic>
        <p:cxnSp>
          <p:nvCxnSpPr>
            <p:cNvPr id="1036" name="直接连接符 21"/>
            <p:cNvCxnSpPr/>
            <p:nvPr/>
          </p:nvCxnSpPr>
          <p:spPr>
            <a:xfrm>
              <a:off x="899592" y="6237312"/>
              <a:ext cx="7776864" cy="0"/>
            </a:xfrm>
            <a:prstGeom prst="line">
              <a:avLst/>
            </a:prstGeom>
            <a:noFill/>
            <a:ln w="12700">
              <a:solidFill>
                <a:srgbClr val="FF0000"/>
              </a:solidFill>
              <a:miter lim="800000"/>
            </a:ln>
          </p:spPr>
        </p:cxnSp>
      </p:grpSp>
    </p:spTree>
  </p:cSld>
  <p:clrMap bg1="lt1" tx1="dk1" bg2="lt2" tx2="dk2" accent1="accent1" accent2="accent2" accent3="accent3" accent4="accent4" accent5="accent5" accent6="accent6" hlink="hlink" folHlink="folHlink"/>
  <p:sldLayoutIdLst>
    <p:sldLayoutId id="2147483660"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Lst>
  <p:transition/>
  <p:timing/>
  <p:txStyles>
    <p:titleStyle>
      <a:lvl1pPr marL="0" indent="0" algn="l" defTabSz="914400" rtl="0" eaLnBrk="0" fontAlgn="base" hangingPunct="0">
        <a:lnSpc>
          <a:spcPct val="100000"/>
        </a:lnSpc>
        <a:spcBef>
          <a:spcPct val="0"/>
        </a:spcBef>
        <a:spcAft>
          <a:spcPct val="0"/>
        </a:spcAft>
        <a:buClrTx/>
        <a:buSzTx/>
        <a:buFontTx/>
        <a:buNone/>
        <a:defRPr kumimoji="1" sz="4000" b="1" i="0" u="none" baseline="0">
          <a:solidFill>
            <a:schemeClr val="tx2"/>
          </a:solidFill>
          <a:latin typeface="+mj-lt"/>
          <a:ea typeface="+mj-ea"/>
          <a:cs typeface="+mj-cs"/>
        </a:defRPr>
      </a:lvl1pPr>
      <a:lvl2pPr algn="l" rtl="0" eaLnBrk="0" fontAlgn="base" hangingPunct="0">
        <a:spcBef>
          <a:spcPct val="0"/>
        </a:spcBef>
        <a:spcAft>
          <a:spcPct val="0"/>
        </a:spcAft>
        <a:defRPr kumimoji="1"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sz="4400" b="1">
          <a:solidFill>
            <a:schemeClr val="tx2"/>
          </a:solidFill>
          <a:latin typeface="Times New Roman" pitchFamily="18" charset="0"/>
          <a:ea typeface="华文新魏" pitchFamily="2" charset="-122"/>
        </a:defRPr>
      </a:lvl9pPr>
    </p:titleStyle>
    <p:body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sz="2000">
          <a:solidFill>
            <a:schemeClr val="tx1"/>
          </a:solidFill>
          <a:latin typeface="+mn-lt"/>
          <a:ea typeface="宋体" pitchFamily="2" charset="-122"/>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slide" Target="slide1.xml" TargetMode="Interna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 Target="slide1.xml" TargetMode="Internal" /><Relationship Id="rId3" Type="http://schemas.openxmlformats.org/officeDocument/2006/relationships/audio" Target="../media/media1.wav"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 Target="slide1.xml" TargetMode="In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audio" Target="../media/media1.wav"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slide" Target="slide4.xml" TargetMode="Internal" /><Relationship Id="rId6" Type="http://schemas.openxmlformats.org/officeDocument/2006/relationships/audio" Target="../media/media2.wav" /><Relationship Id="rId7" Type="http://schemas.openxmlformats.org/officeDocument/2006/relationships/audio" Target="../media/media3.wav" /><Relationship Id="rId8" Type="http://schemas.openxmlformats.org/officeDocument/2006/relationships/audio" Target="../media/media4.wav"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wmf" /><Relationship Id="rId3" Type="http://schemas.openxmlformats.org/officeDocument/2006/relationships/audio" Target="../media/media1.wav"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 Target="slide1.xml" TargetMode="Internal" /><Relationship Id="rId3" Type="http://schemas.openxmlformats.org/officeDocument/2006/relationships/slide" Target="slide3.xml" TargetMode="Internal" /><Relationship Id="rId4" Type="http://schemas.openxmlformats.org/officeDocument/2006/relationships/audio" Target="../media/media3.wav" /><Relationship Id="rId5" Type="http://schemas.openxmlformats.org/officeDocument/2006/relationships/audio" Target="../media/media4.wav"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audio" Target="../media/media1.wav"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 Target="slide10.xml" TargetMode="Internal" /><Relationship Id="rId3" Type="http://schemas.openxmlformats.org/officeDocument/2006/relationships/audio" Target="../media/media1.wav"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jpeg" /><Relationship Id="rId3" Type="http://schemas.openxmlformats.org/officeDocument/2006/relationships/slide" Target="slide10.xml" TargetMode="In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audio" Target="../media/media1.wav"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audio" Target="../media/media1.wav"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audio" Target="../media/media1.wav"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 Id="rId5" Type="http://schemas.openxmlformats.org/officeDocument/2006/relationships/image" Target="../media/image5.jpeg" /><Relationship Id="rId6" Type="http://schemas.openxmlformats.org/officeDocument/2006/relationships/image" Target="../media/image4.jpeg" /><Relationship Id="rId7" Type="http://schemas.openxmlformats.org/officeDocument/2006/relationships/audio" Target="../media/media3.wav"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audio" Target="../media/media1.wav"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7123055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22BDA8FD-F155-4053-B912-BE76990158F1}" type="datetime">
              <a:rPr lang="zh-CN" altLang="en-US" sz="1400">
                <a:solidFill>
                  <a:srgbClr val="00B050"/>
                </a:solidFill>
              </a:rPr>
              <a:t>2024/9/7</a:t>
            </a:fld>
            <a:endParaRPr lang="en-US" altLang="zh-CN" sz="1400">
              <a:solidFill>
                <a:srgbClr val="00B050"/>
              </a:solidFill>
            </a:endParaRPr>
          </a:p>
        </p:txBody>
      </p:sp>
      <p:sp>
        <p:nvSpPr>
          <p:cNvPr id="3075"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3076"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D6F16A77-C5C8-4C2E-9A43-6C560F6C363C}" type="slidenum">
              <a:rPr lang="en-US" altLang="zh-CN" sz="1400">
                <a:solidFill>
                  <a:srgbClr val="00B050"/>
                </a:solidFill>
              </a:rPr>
              <a:t>1</a:t>
            </a:fld>
            <a:endParaRPr lang="en-US" altLang="zh-CN" sz="1400">
              <a:solidFill>
                <a:srgbClr val="00B050"/>
              </a:solidFill>
            </a:endParaRPr>
          </a:p>
        </p:txBody>
      </p:sp>
      <p:sp>
        <p:nvSpPr>
          <p:cNvPr id="3077" name="Rectangle 2"/>
          <p:cNvSpPr/>
          <p:nvPr>
            <p:ph type="title" idx="4294967295"/>
          </p:nvPr>
        </p:nvSpPr>
        <p:spPr>
          <a:xfrm>
            <a:off x="1331912" y="549275"/>
            <a:ext cx="7648575" cy="1008062"/>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zh-CN" altLang="en-US" sz="3800"/>
              <a:t>    </a:t>
            </a:r>
            <a:r>
              <a:rPr lang="en-US" altLang="zh-CN" sz="3800"/>
              <a:t>2.3</a:t>
            </a:r>
            <a:r>
              <a:rPr lang="zh-CN" altLang="en-US" sz="3800"/>
              <a:t> 　消费者市场</a:t>
            </a:r>
            <a:br>
              <a:rPr lang="zh-CN" altLang="en-US" sz="3800"/>
            </a:br>
            <a:r>
              <a:rPr lang="zh-CN" altLang="en-US" sz="3800"/>
              <a:t>                         和购买行为分析</a:t>
            </a:r>
            <a:endParaRPr lang="zh-CN" altLang="en-US" sz="3800"/>
          </a:p>
        </p:txBody>
      </p:sp>
      <p:sp>
        <p:nvSpPr>
          <p:cNvPr id="3078" name="Rectangle 3"/>
          <p:cNvSpPr/>
          <p:nvPr>
            <p:ph type="body" idx="4294967295"/>
          </p:nvPr>
        </p:nvSpPr>
        <p:spPr>
          <a:xfrm>
            <a:off x="971550" y="1844675"/>
            <a:ext cx="7848600" cy="4176712"/>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9pPr>
          </a:lstStyle>
          <a:p>
            <a:pPr lvl="0" eaLnBrk="1" hangingPunct="1">
              <a:lnSpc>
                <a:spcPct val="150000"/>
              </a:lnSpc>
            </a:pPr>
            <a:r>
              <a:rPr lang="zh-CN" altLang="en-US" sz="2800">
                <a:latin typeface="华文行楷" pitchFamily="2" charset="-122"/>
                <a:ea typeface="华文行楷" pitchFamily="2" charset="-122"/>
              </a:rPr>
              <a:t>本讲引例</a:t>
            </a:r>
            <a:endParaRPr lang="en-US" altLang="zh-CN" sz="2800">
              <a:latin typeface="华文行楷" pitchFamily="2" charset="-122"/>
              <a:ea typeface="华文行楷" pitchFamily="2" charset="-122"/>
            </a:endParaRPr>
          </a:p>
          <a:p>
            <a:pPr lvl="0" eaLnBrk="1" hangingPunct="1">
              <a:lnSpc>
                <a:spcPct val="150000"/>
              </a:lnSpc>
            </a:pPr>
            <a:r>
              <a:rPr lang="en-US" altLang="zh-CN" sz="2700"/>
              <a:t>2.3.1</a:t>
            </a:r>
            <a:r>
              <a:rPr lang="zh-CN" altLang="en-US" sz="2700"/>
              <a:t> </a:t>
            </a:r>
            <a:r>
              <a:rPr lang="zh-CN" altLang="en-US" sz="2700"/>
              <a:t>消费者市场与消费者行为影响因素</a:t>
            </a:r>
            <a:endParaRPr lang="zh-CN" altLang="en-US" sz="2700"/>
          </a:p>
          <a:p>
            <a:pPr lvl="0" eaLnBrk="1" hangingPunct="1">
              <a:lnSpc>
                <a:spcPct val="150000"/>
              </a:lnSpc>
            </a:pPr>
            <a:r>
              <a:rPr lang="en-US" altLang="zh-CN" sz="2700"/>
              <a:t>2.3.2</a:t>
            </a:r>
            <a:r>
              <a:rPr lang="zh-CN" altLang="en-US" sz="2700"/>
              <a:t> </a:t>
            </a:r>
            <a:r>
              <a:rPr lang="zh-CN" altLang="en-US" sz="2700"/>
              <a:t>消费者购买决策过程</a:t>
            </a:r>
            <a:endParaRPr lang="zh-CN" altLang="en-US" sz="2700"/>
          </a:p>
          <a:p>
            <a:pPr lvl="0" eaLnBrk="1" hangingPunct="1">
              <a:lnSpc>
                <a:spcPct val="150000"/>
              </a:lnSpc>
            </a:pPr>
            <a:r>
              <a:rPr lang="en-US" altLang="zh-CN" sz="2700"/>
              <a:t>2.3.3</a:t>
            </a:r>
            <a:r>
              <a:rPr lang="zh-CN" altLang="en-US" sz="2700"/>
              <a:t> </a:t>
            </a:r>
            <a:r>
              <a:rPr lang="zh-CN" altLang="en-US" sz="2700"/>
              <a:t>影响消费者购买行为的个体因素</a:t>
            </a:r>
            <a:endParaRPr lang="zh-CN" altLang="en-US" sz="2700"/>
          </a:p>
          <a:p>
            <a:pPr lvl="0" eaLnBrk="1" hangingPunct="1">
              <a:lnSpc>
                <a:spcPct val="150000"/>
              </a:lnSpc>
            </a:pPr>
            <a:r>
              <a:rPr lang="en-US" altLang="zh-CN" sz="2700"/>
              <a:t>2.3.4</a:t>
            </a:r>
            <a:r>
              <a:rPr lang="zh-CN" altLang="en-US" sz="2700"/>
              <a:t> </a:t>
            </a:r>
            <a:r>
              <a:rPr lang="zh-CN" altLang="en-US" sz="2700"/>
              <a:t>影响消费者购买行为的环境因素</a:t>
            </a:r>
            <a:endParaRPr lang="zh-CN" altLang="en-US" sz="2700">
              <a:ea typeface="华文行楷" pitchFamily="2" charset="-122"/>
            </a:endParaRPr>
          </a:p>
          <a:p>
            <a:pPr lvl="0" eaLnBrk="1" hangingPunct="1"/>
            <a:r>
              <a:rPr lang="zh-CN" altLang="en-US" sz="2800">
                <a:ea typeface="华文行楷" pitchFamily="2" charset="-122"/>
              </a:rPr>
              <a:t>本讲结构</a:t>
            </a:r>
            <a:endParaRPr lang="zh-CN" altLang="en-US" sz="2800">
              <a:ea typeface="华文行楷" pitchFamily="2" charset="-122"/>
            </a:endParaRPr>
          </a:p>
        </p:txBody>
      </p:sp>
      <p:sp>
        <p:nvSpPr>
          <p:cNvPr id="3079" name="TextBox 307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标题 1"/>
          <p:cNvSpPr/>
          <p:nvPr>
            <p:ph type="title" idx="4294967295"/>
          </p:nvPr>
        </p:nvSpPr>
        <p:spPr>
          <a:xfrm>
            <a:off x="1908175" y="214312"/>
            <a:ext cx="7035800" cy="1270000"/>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a:r>
              <a:rPr lang="zh-CN" altLang="en-US" sz="3800"/>
              <a:t>引例</a:t>
            </a:r>
            <a:endParaRPr lang="zh-CN" altLang="en-US" sz="3800"/>
          </a:p>
        </p:txBody>
      </p:sp>
      <p:sp>
        <p:nvSpPr>
          <p:cNvPr id="4099" name="内容占位符 2"/>
          <p:cNvSpPr/>
          <p:nvPr>
            <p:ph idx="4294967295"/>
          </p:nvPr>
        </p:nvSpPr>
        <p:spPr>
          <a:xfrm>
            <a:off x="1182688" y="2017712"/>
            <a:ext cx="7772400" cy="41148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9pPr>
          </a:lstStyle>
          <a:p>
            <a:pPr lvl="0"/>
            <a:r>
              <a:rPr lang="zh-CN" altLang="en-US" sz="3000"/>
              <a:t>芬必得的情感化过程</a:t>
            </a:r>
            <a:endParaRPr lang="zh-CN" altLang="en-US" sz="3000"/>
          </a:p>
        </p:txBody>
      </p:sp>
      <p:sp>
        <p:nvSpPr>
          <p:cNvPr id="4100"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60CF4A32-39FE-457B-9ABC-5513FCB7B622}" type="datetime">
              <a:rPr lang="zh-CN" altLang="en-US" sz="1400">
                <a:solidFill>
                  <a:srgbClr val="00B050"/>
                </a:solidFill>
              </a:rPr>
              <a:t>2024/9/7</a:t>
            </a:fld>
            <a:endParaRPr lang="en-US" altLang="zh-CN" sz="1400">
              <a:solidFill>
                <a:srgbClr val="00B050"/>
              </a:solidFill>
            </a:endParaRPr>
          </a:p>
        </p:txBody>
      </p:sp>
      <p:sp>
        <p:nvSpPr>
          <p:cNvPr id="4101"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4102"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CADF0007-35EB-47B6-BE34-89A1E97A5A0F}" type="slidenum">
              <a:rPr lang="en-US" altLang="zh-CN" sz="1400">
                <a:solidFill>
                  <a:srgbClr val="00B050"/>
                </a:solidFill>
              </a:rPr>
              <a:t>2</a:t>
            </a:fld>
            <a:endParaRPr lang="en-US" altLang="zh-CN" sz="1400">
              <a:solidFill>
                <a:srgbClr val="00B050"/>
              </a:solidFill>
            </a:endParaRPr>
          </a:p>
        </p:txBody>
      </p:sp>
      <p:pic>
        <p:nvPicPr>
          <p:cNvPr id="4103" name="图片 7" descr="2008824201740.jpg"/>
          <p:cNvPicPr/>
          <p:nvPr/>
        </p:nvPicPr>
        <p:blipFill>
          <a:blip r:embed="rId2"/>
          <a:stretch>
            <a:fillRect/>
          </a:stretch>
        </p:blipFill>
        <p:spPr>
          <a:xfrm>
            <a:off x="3419475" y="2636838"/>
            <a:ext cx="4105275" cy="3270250"/>
          </a:xfrm>
          <a:prstGeom prst="rect">
            <a:avLst/>
          </a:prstGeom>
          <a:noFill/>
          <a:ln>
            <a:noFill/>
            <a:miter lim="800000"/>
          </a:ln>
        </p:spPr>
      </p:pic>
      <p:sp>
        <p:nvSpPr>
          <p:cNvPr id="4104" name="AutoShape 5">
            <a:hlinkClick r:id="rId3" action="ppaction://hlinksldjump?num=1"/>
          </p:cNvPr>
          <p:cNvSpPr/>
          <p:nvPr/>
        </p:nvSpPr>
        <p:spPr>
          <a:xfrm>
            <a:off x="7164388" y="6308725"/>
            <a:ext cx="215900" cy="144462"/>
          </a:xfrm>
          <a:prstGeom prst="actionButtonHome">
            <a:avLst/>
          </a:prstGeom>
          <a:solidFill>
            <a:schemeClr val="bg1"/>
          </a:solidFill>
          <a:ln>
            <a:solidFill>
              <a:schemeClr val="tx2"/>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ko-KR" altLang="en-US"/>
          </a:p>
        </p:txBody>
      </p:sp>
      <p:sp>
        <p:nvSpPr>
          <p:cNvPr id="4105" name="TextBox 4104"/>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D4A27357-83BA-4CD6-AEC6-52AB7FFF9008}" type="datetime">
              <a:rPr lang="zh-CN" altLang="en-US" sz="1400">
                <a:solidFill>
                  <a:srgbClr val="00B050"/>
                </a:solidFill>
              </a:rPr>
              <a:t>2024/9/7</a:t>
            </a:fld>
            <a:endParaRPr lang="en-US" altLang="zh-CN" sz="1400">
              <a:solidFill>
                <a:srgbClr val="00B050"/>
              </a:solidFill>
            </a:endParaRPr>
          </a:p>
        </p:txBody>
      </p:sp>
      <p:sp>
        <p:nvSpPr>
          <p:cNvPr id="5123"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5124"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1BB9D0D3-3AE3-444C-BB31-930EAE8D551D}" type="slidenum">
              <a:rPr lang="en-US" altLang="zh-CN" sz="1400">
                <a:solidFill>
                  <a:srgbClr val="00B050"/>
                </a:solidFill>
              </a:rPr>
              <a:t>3</a:t>
            </a:fld>
            <a:endParaRPr lang="en-US" altLang="zh-CN" sz="1400">
              <a:solidFill>
                <a:srgbClr val="00B050"/>
              </a:solidFill>
            </a:endParaRPr>
          </a:p>
        </p:txBody>
      </p:sp>
      <p:sp>
        <p:nvSpPr>
          <p:cNvPr id="5125" name="Rectangle 2"/>
          <p:cNvSpPr/>
          <p:nvPr>
            <p:ph type="title" idx="4294967295"/>
          </p:nvPr>
        </p:nvSpPr>
        <p:spPr>
          <a:xfrm>
            <a:off x="1908175" y="214312"/>
            <a:ext cx="7035800" cy="1270000"/>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zh-CN" altLang="en-US" sz="3600"/>
              <a:t>学习目标</a:t>
            </a:r>
            <a:endParaRPr lang="zh-CN" altLang="en-US" sz="3600"/>
          </a:p>
        </p:txBody>
      </p:sp>
      <p:sp>
        <p:nvSpPr>
          <p:cNvPr id="5126" name="Rectangle 3"/>
          <p:cNvSpPr/>
          <p:nvPr>
            <p:ph type="body" idx="4294967295"/>
          </p:nvPr>
        </p:nvSpPr>
        <p:spPr>
          <a:xfrm>
            <a:off x="900112" y="1844675"/>
            <a:ext cx="7848600" cy="41148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9pPr>
          </a:lstStyle>
          <a:p>
            <a:pPr lvl="0" eaLnBrk="1" hangingPunct="1">
              <a:lnSpc>
                <a:spcPct val="150000"/>
              </a:lnSpc>
            </a:pPr>
            <a:r>
              <a:rPr lang="zh-CN" altLang="en-US" sz="2600" b="1">
                <a:solidFill>
                  <a:srgbClr val="FF0000"/>
                </a:solidFill>
                <a:latin typeface="宋体" pitchFamily="2" charset="-122"/>
                <a:ea typeface="宋体" pitchFamily="2" charset="-122"/>
              </a:rPr>
              <a:t>了解：</a:t>
            </a:r>
            <a:r>
              <a:rPr lang="zh-CN" altLang="en-US" sz="2600" b="1">
                <a:latin typeface="楷体" pitchFamily="49" charset="-122"/>
                <a:ea typeface="楷体" pitchFamily="49" charset="-122"/>
              </a:rPr>
              <a:t>消费者市场的特点及购买行为模式；购买决策的参与者。</a:t>
            </a:r>
            <a:endParaRPr lang="zh-CN" altLang="en-US" sz="2600" b="1">
              <a:latin typeface="楷体" pitchFamily="49" charset="-122"/>
              <a:ea typeface="楷体" pitchFamily="49" charset="-122"/>
            </a:endParaRPr>
          </a:p>
          <a:p>
            <a:pPr lvl="0" eaLnBrk="1" hangingPunct="1">
              <a:lnSpc>
                <a:spcPct val="150000"/>
              </a:lnSpc>
            </a:pPr>
            <a:r>
              <a:rPr lang="zh-CN" altLang="en-US" sz="2600" b="1">
                <a:solidFill>
                  <a:srgbClr val="FF0000"/>
                </a:solidFill>
                <a:latin typeface="宋体" pitchFamily="2" charset="-122"/>
                <a:ea typeface="宋体" pitchFamily="2" charset="-122"/>
              </a:rPr>
              <a:t>明确：</a:t>
            </a:r>
            <a:r>
              <a:rPr lang="zh-CN" altLang="en-US" sz="2600" b="1">
                <a:latin typeface="楷体" pitchFamily="49" charset="-122"/>
                <a:ea typeface="楷体" pitchFamily="49" charset="-122"/>
              </a:rPr>
              <a:t>哪些因素影响会消费者的购买行为，它们是怎样影响的；消费者购买行为的类型；消费者购买决策各个阶段应采取哪些营销对策。</a:t>
            </a:r>
            <a:endParaRPr lang="zh-CN" altLang="en-US" sz="2600" b="1">
              <a:latin typeface="楷体" pitchFamily="49" charset="-122"/>
              <a:ea typeface="楷体" pitchFamily="49" charset="-122"/>
            </a:endParaRPr>
          </a:p>
          <a:p>
            <a:pPr lvl="0" eaLnBrk="1" hangingPunct="1">
              <a:lnSpc>
                <a:spcPct val="150000"/>
              </a:lnSpc>
            </a:pPr>
            <a:r>
              <a:rPr lang="zh-CN" altLang="en-US" sz="2600" b="1">
                <a:solidFill>
                  <a:srgbClr val="FF0000"/>
                </a:solidFill>
                <a:latin typeface="宋体" pitchFamily="2" charset="-122"/>
                <a:ea typeface="宋体" pitchFamily="2" charset="-122"/>
              </a:rPr>
              <a:t>掌握：</a:t>
            </a:r>
            <a:r>
              <a:rPr lang="zh-CN" altLang="en-US" sz="2600" b="1">
                <a:latin typeface="楷体" pitchFamily="49" charset="-122"/>
                <a:ea typeface="楷体" pitchFamily="49" charset="-122"/>
              </a:rPr>
              <a:t>消费者购买决策的过程。</a:t>
            </a:r>
            <a:endParaRPr lang="zh-CN" altLang="en-US" sz="2600" b="1">
              <a:latin typeface="楷体" pitchFamily="49" charset="-122"/>
              <a:ea typeface="楷体" pitchFamily="49" charset="-122"/>
            </a:endParaRPr>
          </a:p>
        </p:txBody>
      </p:sp>
      <p:sp>
        <p:nvSpPr>
          <p:cNvPr id="5127" name="AutoShape 5">
            <a:hlinkClick r:id="rId2" action="ppaction://hlinksldjump?num=1"/>
          </p:cNvPr>
          <p:cNvSpPr/>
          <p:nvPr/>
        </p:nvSpPr>
        <p:spPr>
          <a:xfrm>
            <a:off x="7164388" y="6308725"/>
            <a:ext cx="215900" cy="144462"/>
          </a:xfrm>
          <a:prstGeom prst="actionButtonHome">
            <a:avLst/>
          </a:prstGeom>
          <a:solidFill>
            <a:schemeClr val="bg1"/>
          </a:solidFill>
          <a:ln>
            <a:solidFill>
              <a:schemeClr val="tx2"/>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ko-KR" altLang="en-US"/>
          </a:p>
        </p:txBody>
      </p:sp>
      <p:sp>
        <p:nvSpPr>
          <p:cNvPr id="5128" name="TextBox 5127"/>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32" dur="500" fill="hold" grpId="0" nodeType="clickEffect">
                                  <p:stCondLst>
                                    <p:cond delay="0"/>
                                  </p:stCondLst>
                                  <p:childTnLst>
                                    <p:set>
                                      <p:cBhvr additive="base">
                                        <p:cTn id="6" dur="1" fill="hold">
                                          <p:stCondLst>
                                            <p:cond delay="0"/>
                                          </p:stCondLst>
                                        </p:cTn>
                                        <p:tgtEl>
                                          <p:spTgt spid="5126">
                                            <p:txEl>
                                              <p:pRg st="0" end="0"/>
                                            </p:txEl>
                                          </p:spTgt>
                                        </p:tgtEl>
                                        <p:attrNameLst>
                                          <p:attrName>style.visibility</p:attrName>
                                        </p:attrNameLst>
                                      </p:cBhvr>
                                      <p:to>
                                        <p:strVal val="visible"/>
                                      </p:to>
                                    </p:set>
                                    <p:animEffect transition="in" filter="box(out)">
                                      <p:cBhvr additive="base">
                                        <p:cTn id="7" dur="500"/>
                                        <p:tgtEl>
                                          <p:spTgt spid="5126">
                                            <p:txEl>
                                              <p:pRg st="0" end="0"/>
                                            </p:txEl>
                                          </p:spTgt>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32" dur="500" fill="hold" grpId="0" nodeType="clickEffect">
                                  <p:stCondLst>
                                    <p:cond delay="0"/>
                                  </p:stCondLst>
                                  <p:childTnLst>
                                    <p:set>
                                      <p:cBhvr additive="base">
                                        <p:cTn id="11" dur="1" fill="hold">
                                          <p:stCondLst>
                                            <p:cond delay="0"/>
                                          </p:stCondLst>
                                        </p:cTn>
                                        <p:tgtEl>
                                          <p:spTgt spid="5126">
                                            <p:txEl>
                                              <p:pRg st="1" end="1"/>
                                            </p:txEl>
                                          </p:spTgt>
                                        </p:tgtEl>
                                        <p:attrNameLst>
                                          <p:attrName>style.visibility</p:attrName>
                                        </p:attrNameLst>
                                      </p:cBhvr>
                                      <p:to>
                                        <p:strVal val="visible"/>
                                      </p:to>
                                    </p:set>
                                    <p:animEffect transition="in" filter="box(out)">
                                      <p:cBhvr additive="base">
                                        <p:cTn id="12" dur="500"/>
                                        <p:tgtEl>
                                          <p:spTgt spid="5126">
                                            <p:txEl>
                                              <p:pRg st="1" end="1"/>
                                            </p:txEl>
                                          </p:spTgt>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32" dur="500" fill="hold" grpId="0" nodeType="clickEffect">
                                  <p:stCondLst>
                                    <p:cond delay="0"/>
                                  </p:stCondLst>
                                  <p:childTnLst>
                                    <p:set>
                                      <p:cBhvr additive="base">
                                        <p:cTn id="16" dur="1" fill="hold">
                                          <p:stCondLst>
                                            <p:cond delay="0"/>
                                          </p:stCondLst>
                                        </p:cTn>
                                        <p:tgtEl>
                                          <p:spTgt spid="5126">
                                            <p:txEl>
                                              <p:pRg st="2" end="2"/>
                                            </p:txEl>
                                          </p:spTgt>
                                        </p:tgtEl>
                                        <p:attrNameLst>
                                          <p:attrName>style.visibility</p:attrName>
                                        </p:attrNameLst>
                                      </p:cBhvr>
                                      <p:to>
                                        <p:strVal val="visible"/>
                                      </p:to>
                                    </p:set>
                                    <p:animEffect transition="in" filter="box(out)">
                                      <p:cBhvr additive="base">
                                        <p:cTn id="17" dur="500"/>
                                        <p:tgtEl>
                                          <p:spTgt spid="5126">
                                            <p:txEl>
                                              <p:pRg st="2" end="2"/>
                                            </p:txEl>
                                          </p:spTgt>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6" grpId="0"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6DD2F62D-4859-4423-9ECB-FE3D42E915FD}" type="datetime">
              <a:rPr lang="zh-CN" altLang="en-US" sz="1400">
                <a:solidFill>
                  <a:srgbClr val="00B050"/>
                </a:solidFill>
              </a:rPr>
              <a:t>2024/9/7</a:t>
            </a:fld>
            <a:endParaRPr lang="en-US" altLang="zh-CN" sz="1400">
              <a:solidFill>
                <a:srgbClr val="00B050"/>
              </a:solidFill>
            </a:endParaRPr>
          </a:p>
        </p:txBody>
      </p:sp>
      <p:sp>
        <p:nvSpPr>
          <p:cNvPr id="6147"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6148"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9AAFFB73-DBFE-47A5-BE49-4CF34A57377B}" type="slidenum">
              <a:rPr lang="en-US" altLang="zh-CN" sz="1400">
                <a:solidFill>
                  <a:srgbClr val="00B050"/>
                </a:solidFill>
              </a:rPr>
              <a:t>4</a:t>
            </a:fld>
            <a:endParaRPr lang="en-US" altLang="zh-CN" sz="1400">
              <a:solidFill>
                <a:srgbClr val="00B050"/>
              </a:solidFill>
            </a:endParaRPr>
          </a:p>
        </p:txBody>
      </p:sp>
      <p:sp>
        <p:nvSpPr>
          <p:cNvPr id="6149" name="Rectangle 2"/>
          <p:cNvSpPr/>
          <p:nvPr>
            <p:ph type="title" idx="4294967295"/>
          </p:nvPr>
        </p:nvSpPr>
        <p:spPr>
          <a:xfrm>
            <a:off x="1692275" y="404812"/>
            <a:ext cx="7235825" cy="1223962"/>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zh-CN" altLang="en-US" sz="3800"/>
              <a:t> </a:t>
            </a:r>
            <a:r>
              <a:rPr lang="en-US" altLang="zh-CN" sz="3800"/>
              <a:t>2.3.1 </a:t>
            </a:r>
            <a:r>
              <a:rPr lang="zh-CN" altLang="en-US" sz="3800"/>
              <a:t>　消费者市场与</a:t>
            </a:r>
            <a:br>
              <a:rPr lang="zh-CN" altLang="en-US" sz="3800"/>
            </a:br>
            <a:r>
              <a:rPr lang="zh-CN" altLang="en-US" sz="3800"/>
              <a:t>　　　　   消费者行为影响因素</a:t>
            </a:r>
            <a:endParaRPr lang="zh-CN" altLang="en-US" sz="3800"/>
          </a:p>
        </p:txBody>
      </p:sp>
      <p:sp>
        <p:nvSpPr>
          <p:cNvPr id="6150" name="Rectangle 3"/>
          <p:cNvSpPr/>
          <p:nvPr>
            <p:ph type="body" idx="4294967295"/>
          </p:nvPr>
        </p:nvSpPr>
        <p:spPr>
          <a:xfrm>
            <a:off x="900112" y="2205038"/>
            <a:ext cx="8013700" cy="2765425"/>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9pPr>
          </a:lstStyle>
          <a:p>
            <a:pPr lvl="0" eaLnBrk="1" hangingPunct="1">
              <a:lnSpc>
                <a:spcPct val="200000"/>
              </a:lnSpc>
            </a:pPr>
            <a:r>
              <a:rPr lang="en-US" altLang="zh-CN" sz="3000"/>
              <a:t>1</a:t>
            </a:r>
            <a:r>
              <a:rPr lang="zh-CN" altLang="en-US" sz="3000"/>
              <a:t>、</a:t>
            </a:r>
            <a:r>
              <a:rPr lang="zh-CN" altLang="en-US" sz="3000"/>
              <a:t>消费者市场与组织市场</a:t>
            </a:r>
            <a:endParaRPr lang="zh-CN" altLang="en-US" sz="3000"/>
          </a:p>
          <a:p>
            <a:pPr lvl="0" eaLnBrk="1" hangingPunct="1">
              <a:lnSpc>
                <a:spcPct val="200000"/>
              </a:lnSpc>
            </a:pPr>
            <a:r>
              <a:rPr lang="en-US" altLang="zh-CN" sz="3000"/>
              <a:t>2</a:t>
            </a:r>
            <a:r>
              <a:rPr lang="zh-CN" altLang="en-US" sz="3000"/>
              <a:t>、</a:t>
            </a:r>
            <a:r>
              <a:rPr lang="zh-CN" altLang="en-US" sz="3000"/>
              <a:t>消费者市场的特点</a:t>
            </a:r>
            <a:endParaRPr lang="zh-CN" altLang="en-US" sz="3000"/>
          </a:p>
          <a:p>
            <a:pPr lvl="0" eaLnBrk="1" hangingPunct="1">
              <a:lnSpc>
                <a:spcPct val="200000"/>
              </a:lnSpc>
            </a:pPr>
            <a:r>
              <a:rPr lang="en-US" altLang="zh-CN" sz="3000"/>
              <a:t>3</a:t>
            </a:r>
            <a:r>
              <a:rPr lang="zh-CN" altLang="en-US" sz="3000"/>
              <a:t>、</a:t>
            </a:r>
            <a:r>
              <a:rPr lang="zh-CN" altLang="en-US" sz="3000"/>
              <a:t>消费者购买行为模式</a:t>
            </a:r>
            <a:endParaRPr lang="zh-CN" altLang="en-US" sz="3000"/>
          </a:p>
        </p:txBody>
      </p:sp>
      <p:sp>
        <p:nvSpPr>
          <p:cNvPr id="6151" name="AutoShape 5">
            <a:hlinkClick r:id="rId2" action="ppaction://hlinksldjump?num=1"/>
          </p:cNvPr>
          <p:cNvSpPr/>
          <p:nvPr/>
        </p:nvSpPr>
        <p:spPr>
          <a:xfrm>
            <a:off x="7164388" y="6308725"/>
            <a:ext cx="215900" cy="144462"/>
          </a:xfrm>
          <a:prstGeom prst="actionButtonHome">
            <a:avLst/>
          </a:prstGeom>
          <a:solidFill>
            <a:schemeClr val="bg1"/>
          </a:solidFill>
          <a:ln>
            <a:solidFill>
              <a:schemeClr val="tx2"/>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ko-KR" altLang="en-US"/>
          </a:p>
        </p:txBody>
      </p:sp>
      <p:sp>
        <p:nvSpPr>
          <p:cNvPr id="6152" name="TextBox 6151"/>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日期占位符 4"/>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797F627E-0DBD-48C6-BB6A-DE926851F9C0}" type="datetime">
              <a:rPr lang="zh-CN" altLang="en-US" sz="1400">
                <a:solidFill>
                  <a:srgbClr val="00B050"/>
                </a:solidFill>
              </a:rPr>
              <a:t>2024/9/7</a:t>
            </a:fld>
            <a:endParaRPr lang="en-US" altLang="zh-CN" sz="1400">
              <a:solidFill>
                <a:srgbClr val="00B050"/>
              </a:solidFill>
            </a:endParaRPr>
          </a:p>
        </p:txBody>
      </p:sp>
      <p:sp>
        <p:nvSpPr>
          <p:cNvPr id="8195" name="页脚占位符 5"/>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8196" name="灯片编号占位符 6"/>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3B3D02BA-76FE-4538-B756-BA0E39D683EC}" type="slidenum">
              <a:rPr lang="en-US" altLang="zh-CN" sz="1400">
                <a:solidFill>
                  <a:srgbClr val="00B050"/>
                </a:solidFill>
              </a:rPr>
              <a:t>5</a:t>
            </a:fld>
            <a:endParaRPr lang="en-US" altLang="zh-CN" sz="1400">
              <a:solidFill>
                <a:srgbClr val="00B050"/>
              </a:solidFill>
            </a:endParaRPr>
          </a:p>
        </p:txBody>
      </p:sp>
      <p:sp>
        <p:nvSpPr>
          <p:cNvPr id="8197" name="Rectangle 2"/>
          <p:cNvSpPr/>
          <p:nvPr>
            <p:ph type="title" idx="4294967295"/>
          </p:nvPr>
        </p:nvSpPr>
        <p:spPr>
          <a:xfrm>
            <a:off x="1908175" y="214312"/>
            <a:ext cx="7035800" cy="1343025"/>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en-US" altLang="zh-CN"/>
              <a:t>2</a:t>
            </a:r>
            <a:r>
              <a:rPr lang="zh-CN" altLang="en-US"/>
              <a:t>、消费者市场的特点</a:t>
            </a:r>
            <a:endParaRPr lang="zh-CN" altLang="en-US"/>
          </a:p>
        </p:txBody>
      </p:sp>
      <p:sp>
        <p:nvSpPr>
          <p:cNvPr id="8198" name="Rectangle 3"/>
          <p:cNvSpPr/>
          <p:nvPr>
            <p:ph type="body" sz="half" idx="4294967295"/>
          </p:nvPr>
        </p:nvSpPr>
        <p:spPr>
          <a:xfrm>
            <a:off x="1476375" y="1773238"/>
            <a:ext cx="3592512" cy="41148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400" b="0" i="0" u="none" baseline="0">
                <a:solidFill>
                  <a:schemeClr val="tx1"/>
                </a:solidFill>
                <a:latin typeface="Times New Roman" pitchFamily="18" charset="0"/>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1800" b="0" i="0" u="none" baseline="0">
                <a:solidFill>
                  <a:schemeClr val="tx1"/>
                </a:solidFill>
                <a:latin typeface="Times New Roman" pitchFamily="18" charset="0"/>
                <a:ea typeface="宋体" pitchFamily="2" charset="-122"/>
              </a:defRPr>
            </a:lvl5pPr>
          </a:lstStyle>
          <a:p>
            <a:pPr lvl="0" eaLnBrk="1" hangingPunct="1">
              <a:lnSpc>
                <a:spcPct val="150000"/>
              </a:lnSpc>
            </a:pPr>
            <a:r>
              <a:rPr lang="en-US" altLang="zh-CN" sz="3200"/>
              <a:t>(1)</a:t>
            </a:r>
            <a:r>
              <a:rPr lang="zh-CN" altLang="en-US" sz="3200"/>
              <a:t> 广泛性</a:t>
            </a:r>
            <a:endParaRPr lang="zh-CN" altLang="en-US" sz="3200"/>
          </a:p>
          <a:p>
            <a:pPr lvl="0" eaLnBrk="1" hangingPunct="1">
              <a:lnSpc>
                <a:spcPct val="150000"/>
              </a:lnSpc>
            </a:pPr>
            <a:r>
              <a:rPr lang="en-US" altLang="zh-CN" sz="3200"/>
              <a:t>(2)</a:t>
            </a:r>
            <a:r>
              <a:rPr lang="zh-CN" altLang="en-US" sz="3200"/>
              <a:t> 分散性</a:t>
            </a:r>
            <a:endParaRPr lang="zh-CN" altLang="en-US" sz="3200"/>
          </a:p>
          <a:p>
            <a:pPr lvl="0" eaLnBrk="1" hangingPunct="1">
              <a:lnSpc>
                <a:spcPct val="150000"/>
              </a:lnSpc>
            </a:pPr>
            <a:r>
              <a:rPr lang="en-US" altLang="zh-CN" sz="3200"/>
              <a:t>(3)</a:t>
            </a:r>
            <a:r>
              <a:rPr lang="zh-CN" altLang="en-US" sz="3200"/>
              <a:t> 复杂性</a:t>
            </a:r>
            <a:endParaRPr lang="zh-CN" altLang="en-US" sz="3200"/>
          </a:p>
          <a:p>
            <a:pPr lvl="0" eaLnBrk="1" hangingPunct="1">
              <a:lnSpc>
                <a:spcPct val="150000"/>
              </a:lnSpc>
            </a:pPr>
            <a:r>
              <a:rPr lang="en-US" altLang="zh-CN" sz="3200"/>
              <a:t>(4)</a:t>
            </a:r>
            <a:r>
              <a:rPr lang="zh-CN" altLang="en-US" sz="3200"/>
              <a:t> 易变性</a:t>
            </a:r>
            <a:endParaRPr lang="zh-CN" altLang="en-US" sz="3200"/>
          </a:p>
          <a:p>
            <a:pPr lvl="0" eaLnBrk="1" hangingPunct="1">
              <a:lnSpc>
                <a:spcPct val="150000"/>
              </a:lnSpc>
            </a:pPr>
            <a:r>
              <a:rPr lang="en-US" altLang="zh-CN" sz="3200"/>
              <a:t>(5)</a:t>
            </a:r>
            <a:r>
              <a:rPr lang="zh-CN" altLang="en-US" sz="3200"/>
              <a:t> 发展性</a:t>
            </a:r>
            <a:endParaRPr lang="zh-CN" altLang="en-US" sz="3200"/>
          </a:p>
        </p:txBody>
      </p:sp>
      <p:sp>
        <p:nvSpPr>
          <p:cNvPr id="8199" name="Rectangle 4"/>
          <p:cNvSpPr/>
          <p:nvPr>
            <p:ph type="body" sz="half" idx="4294967295"/>
          </p:nvPr>
        </p:nvSpPr>
        <p:spPr>
          <a:xfrm>
            <a:off x="5148262" y="1700212"/>
            <a:ext cx="3810000" cy="41148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400" b="0" i="0" u="none" baseline="0">
                <a:solidFill>
                  <a:schemeClr val="tx1"/>
                </a:solidFill>
                <a:latin typeface="Times New Roman" pitchFamily="18" charset="0"/>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1800" b="0" i="0" u="none" baseline="0">
                <a:solidFill>
                  <a:schemeClr val="tx1"/>
                </a:solidFill>
                <a:latin typeface="Times New Roman" pitchFamily="18" charset="0"/>
                <a:ea typeface="宋体" pitchFamily="2" charset="-122"/>
              </a:defRPr>
            </a:lvl5pPr>
          </a:lstStyle>
          <a:p>
            <a:pPr lvl="0" eaLnBrk="1" hangingPunct="1">
              <a:lnSpc>
                <a:spcPct val="150000"/>
              </a:lnSpc>
            </a:pPr>
            <a:r>
              <a:rPr lang="en-US" altLang="zh-CN" sz="3200"/>
              <a:t>(6)</a:t>
            </a:r>
            <a:r>
              <a:rPr lang="zh-CN" altLang="en-US" sz="3200"/>
              <a:t> 情感性</a:t>
            </a:r>
            <a:endParaRPr lang="zh-CN" altLang="en-US" sz="3200"/>
          </a:p>
          <a:p>
            <a:pPr lvl="0" eaLnBrk="1" hangingPunct="1">
              <a:lnSpc>
                <a:spcPct val="150000"/>
              </a:lnSpc>
            </a:pPr>
            <a:r>
              <a:rPr lang="en-US" altLang="zh-CN" sz="3200"/>
              <a:t>(7)</a:t>
            </a:r>
            <a:r>
              <a:rPr lang="zh-CN" altLang="en-US" sz="3200"/>
              <a:t> 伸缩性</a:t>
            </a:r>
            <a:endParaRPr lang="zh-CN" altLang="en-US" sz="3200"/>
          </a:p>
          <a:p>
            <a:pPr lvl="0" eaLnBrk="1" hangingPunct="1">
              <a:lnSpc>
                <a:spcPct val="150000"/>
              </a:lnSpc>
            </a:pPr>
            <a:r>
              <a:rPr lang="en-US" altLang="zh-CN" sz="3200"/>
              <a:t>(8)</a:t>
            </a:r>
            <a:r>
              <a:rPr lang="zh-CN" altLang="en-US" sz="3200"/>
              <a:t> 替代性</a:t>
            </a:r>
            <a:endParaRPr lang="zh-CN" altLang="en-US" sz="3200"/>
          </a:p>
          <a:p>
            <a:pPr lvl="0" eaLnBrk="1" hangingPunct="1">
              <a:lnSpc>
                <a:spcPct val="150000"/>
              </a:lnSpc>
            </a:pPr>
            <a:r>
              <a:rPr lang="en-US" altLang="zh-CN" sz="3200"/>
              <a:t>(9)</a:t>
            </a:r>
            <a:r>
              <a:rPr lang="zh-CN" altLang="en-US" sz="3200"/>
              <a:t> 地区性</a:t>
            </a:r>
            <a:endParaRPr lang="zh-CN" altLang="en-US" sz="3200"/>
          </a:p>
          <a:p>
            <a:pPr lvl="0" eaLnBrk="1" hangingPunct="1">
              <a:lnSpc>
                <a:spcPct val="150000"/>
              </a:lnSpc>
            </a:pPr>
            <a:r>
              <a:rPr lang="en-US" altLang="zh-CN" sz="3200"/>
              <a:t>(10)</a:t>
            </a:r>
            <a:r>
              <a:rPr lang="zh-CN" altLang="en-US" sz="3200"/>
              <a:t> 季节性</a:t>
            </a:r>
            <a:endParaRPr lang="zh-CN" altLang="en-US" sz="3200"/>
          </a:p>
        </p:txBody>
      </p:sp>
      <p:sp>
        <p:nvSpPr>
          <p:cNvPr id="8200" name="TextBox 8199"/>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32" dur="500" fill="hold" grpId="0" nodeType="clickEffect">
                                  <p:stCondLst>
                                    <p:cond delay="0"/>
                                  </p:stCondLst>
                                  <p:childTnLst>
                                    <p:set>
                                      <p:cBhvr additive="base">
                                        <p:cTn id="6" dur="1" fill="hold">
                                          <p:stCondLst>
                                            <p:cond delay="0"/>
                                          </p:stCondLst>
                                        </p:cTn>
                                        <p:tgtEl>
                                          <p:spTgt spid="8198">
                                            <p:txEl>
                                              <p:pRg st="0" end="0"/>
                                            </p:txEl>
                                          </p:spTgt>
                                        </p:tgtEl>
                                        <p:attrNameLst>
                                          <p:attrName>style.visibility</p:attrName>
                                        </p:attrNameLst>
                                      </p:cBhvr>
                                      <p:to>
                                        <p:strVal val="visible"/>
                                      </p:to>
                                    </p:set>
                                    <p:animEffect transition="in" filter="box(out)">
                                      <p:cBhvr additive="base">
                                        <p:cTn id="7" dur="500"/>
                                        <p:tgtEl>
                                          <p:spTgt spid="8198">
                                            <p:txEl>
                                              <p:pRg st="0" end="0"/>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32" dur="500" fill="hold" grpId="0" nodeType="clickEffect">
                                  <p:stCondLst>
                                    <p:cond delay="0"/>
                                  </p:stCondLst>
                                  <p:childTnLst>
                                    <p:set>
                                      <p:cBhvr additive="base">
                                        <p:cTn id="11" dur="1" fill="hold">
                                          <p:stCondLst>
                                            <p:cond delay="0"/>
                                          </p:stCondLst>
                                        </p:cTn>
                                        <p:tgtEl>
                                          <p:spTgt spid="8198">
                                            <p:txEl>
                                              <p:pRg st="1" end="1"/>
                                            </p:txEl>
                                          </p:spTgt>
                                        </p:tgtEl>
                                        <p:attrNameLst>
                                          <p:attrName>style.visibility</p:attrName>
                                        </p:attrNameLst>
                                      </p:cBhvr>
                                      <p:to>
                                        <p:strVal val="visible"/>
                                      </p:to>
                                    </p:set>
                                    <p:animEffect transition="in" filter="box(out)">
                                      <p:cBhvr additive="base">
                                        <p:cTn id="12" dur="500"/>
                                        <p:tgtEl>
                                          <p:spTgt spid="8198">
                                            <p:txEl>
                                              <p:pRg st="1" end="1"/>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32" dur="500" fill="hold" grpId="0" nodeType="clickEffect">
                                  <p:stCondLst>
                                    <p:cond delay="0"/>
                                  </p:stCondLst>
                                  <p:childTnLst>
                                    <p:set>
                                      <p:cBhvr additive="base">
                                        <p:cTn id="16" dur="1" fill="hold">
                                          <p:stCondLst>
                                            <p:cond delay="0"/>
                                          </p:stCondLst>
                                        </p:cTn>
                                        <p:tgtEl>
                                          <p:spTgt spid="8198">
                                            <p:txEl>
                                              <p:pRg st="2" end="2"/>
                                            </p:txEl>
                                          </p:spTgt>
                                        </p:tgtEl>
                                        <p:attrNameLst>
                                          <p:attrName>style.visibility</p:attrName>
                                        </p:attrNameLst>
                                      </p:cBhvr>
                                      <p:to>
                                        <p:strVal val="visible"/>
                                      </p:to>
                                    </p:set>
                                    <p:animEffect transition="in" filter="box(out)">
                                      <p:cBhvr additive="base">
                                        <p:cTn id="17" dur="500"/>
                                        <p:tgtEl>
                                          <p:spTgt spid="8198">
                                            <p:txEl>
                                              <p:pRg st="2" end="2"/>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18" fill="hold" nodeType="clickPar">
                      <p:stCondLst>
                        <p:cond delay="indefinite"/>
                      </p:stCondLst>
                      <p:childTnLst>
                        <p:par>
                          <p:cTn id="19" fill="hold" nodeType="afterGroup">
                            <p:stCondLst>
                              <p:cond delay="0"/>
                            </p:stCondLst>
                            <p:childTnLst>
                              <p:par>
                                <p:cTn id="20" presetID="4" presetClass="entr" presetSubtype="32" dur="500" fill="hold" grpId="0" nodeType="clickEffect">
                                  <p:stCondLst>
                                    <p:cond delay="0"/>
                                  </p:stCondLst>
                                  <p:childTnLst>
                                    <p:set>
                                      <p:cBhvr additive="base">
                                        <p:cTn id="21" dur="1" fill="hold">
                                          <p:stCondLst>
                                            <p:cond delay="0"/>
                                          </p:stCondLst>
                                        </p:cTn>
                                        <p:tgtEl>
                                          <p:spTgt spid="8198">
                                            <p:txEl>
                                              <p:pRg st="3" end="3"/>
                                            </p:txEl>
                                          </p:spTgt>
                                        </p:tgtEl>
                                        <p:attrNameLst>
                                          <p:attrName>style.visibility</p:attrName>
                                        </p:attrNameLst>
                                      </p:cBhvr>
                                      <p:to>
                                        <p:strVal val="visible"/>
                                      </p:to>
                                    </p:set>
                                    <p:animEffect transition="in" filter="box(out)">
                                      <p:cBhvr additive="base">
                                        <p:cTn id="22" dur="500"/>
                                        <p:tgtEl>
                                          <p:spTgt spid="8198">
                                            <p:txEl>
                                              <p:pRg st="3" end="3"/>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23" fill="hold" nodeType="clickPar">
                      <p:stCondLst>
                        <p:cond delay="indefinite"/>
                      </p:stCondLst>
                      <p:childTnLst>
                        <p:par>
                          <p:cTn id="24" fill="hold" nodeType="afterGroup">
                            <p:stCondLst>
                              <p:cond delay="0"/>
                            </p:stCondLst>
                            <p:childTnLst>
                              <p:par>
                                <p:cTn id="25" presetID="4" presetClass="entr" presetSubtype="32" dur="500" fill="hold" grpId="0" nodeType="clickEffect">
                                  <p:stCondLst>
                                    <p:cond delay="0"/>
                                  </p:stCondLst>
                                  <p:childTnLst>
                                    <p:set>
                                      <p:cBhvr additive="base">
                                        <p:cTn id="26" dur="1" fill="hold">
                                          <p:stCondLst>
                                            <p:cond delay="0"/>
                                          </p:stCondLst>
                                        </p:cTn>
                                        <p:tgtEl>
                                          <p:spTgt spid="8198">
                                            <p:txEl>
                                              <p:pRg st="4" end="4"/>
                                            </p:txEl>
                                          </p:spTgt>
                                        </p:tgtEl>
                                        <p:attrNameLst>
                                          <p:attrName>style.visibility</p:attrName>
                                        </p:attrNameLst>
                                      </p:cBhvr>
                                      <p:to>
                                        <p:strVal val="visible"/>
                                      </p:to>
                                    </p:set>
                                    <p:animEffect transition="in" filter="box(out)">
                                      <p:cBhvr additive="base">
                                        <p:cTn id="27" dur="500"/>
                                        <p:tgtEl>
                                          <p:spTgt spid="8198">
                                            <p:txEl>
                                              <p:pRg st="4" end="4"/>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28" fill="hold" nodeType="clickPar">
                      <p:stCondLst>
                        <p:cond delay="indefinite"/>
                      </p:stCondLst>
                      <p:childTnLst>
                        <p:par>
                          <p:cTn id="29" fill="hold" nodeType="afterGroup">
                            <p:stCondLst>
                              <p:cond delay="0"/>
                            </p:stCondLst>
                            <p:childTnLst>
                              <p:par>
                                <p:cTn id="30" presetID="4" presetClass="entr" presetSubtype="32" dur="500" fill="hold" grpId="1" nodeType="clickEffect">
                                  <p:stCondLst>
                                    <p:cond delay="0"/>
                                  </p:stCondLst>
                                  <p:childTnLst>
                                    <p:set>
                                      <p:cBhvr additive="base">
                                        <p:cTn id="31" dur="1" fill="hold">
                                          <p:stCondLst>
                                            <p:cond delay="0"/>
                                          </p:stCondLst>
                                        </p:cTn>
                                        <p:tgtEl>
                                          <p:spTgt spid="8199">
                                            <p:txEl>
                                              <p:pRg st="0" end="0"/>
                                            </p:txEl>
                                          </p:spTgt>
                                        </p:tgtEl>
                                        <p:attrNameLst>
                                          <p:attrName>style.visibility</p:attrName>
                                        </p:attrNameLst>
                                      </p:cBhvr>
                                      <p:to>
                                        <p:strVal val="visible"/>
                                      </p:to>
                                    </p:set>
                                    <p:animEffect transition="in" filter="box(out)">
                                      <p:cBhvr additive="base">
                                        <p:cTn id="32" dur="500"/>
                                        <p:tgtEl>
                                          <p:spTgt spid="8199">
                                            <p:txEl>
                                              <p:pRg st="0" end="0"/>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33" fill="hold" nodeType="clickPar">
                      <p:stCondLst>
                        <p:cond delay="indefinite"/>
                      </p:stCondLst>
                      <p:childTnLst>
                        <p:par>
                          <p:cTn id="34" fill="hold" nodeType="afterGroup">
                            <p:stCondLst>
                              <p:cond delay="0"/>
                            </p:stCondLst>
                            <p:childTnLst>
                              <p:par>
                                <p:cTn id="35" presetID="4" presetClass="entr" presetSubtype="32" dur="500" fill="hold" grpId="1" nodeType="clickEffect">
                                  <p:stCondLst>
                                    <p:cond delay="0"/>
                                  </p:stCondLst>
                                  <p:childTnLst>
                                    <p:set>
                                      <p:cBhvr additive="base">
                                        <p:cTn id="36" dur="1" fill="hold">
                                          <p:stCondLst>
                                            <p:cond delay="0"/>
                                          </p:stCondLst>
                                        </p:cTn>
                                        <p:tgtEl>
                                          <p:spTgt spid="8199">
                                            <p:txEl>
                                              <p:pRg st="1" end="1"/>
                                            </p:txEl>
                                          </p:spTgt>
                                        </p:tgtEl>
                                        <p:attrNameLst>
                                          <p:attrName>style.visibility</p:attrName>
                                        </p:attrNameLst>
                                      </p:cBhvr>
                                      <p:to>
                                        <p:strVal val="visible"/>
                                      </p:to>
                                    </p:set>
                                    <p:animEffect transition="in" filter="box(out)">
                                      <p:cBhvr additive="base">
                                        <p:cTn id="37" dur="500"/>
                                        <p:tgtEl>
                                          <p:spTgt spid="8199">
                                            <p:txEl>
                                              <p:pRg st="1" end="1"/>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38" fill="hold" nodeType="clickPar">
                      <p:stCondLst>
                        <p:cond delay="indefinite"/>
                      </p:stCondLst>
                      <p:childTnLst>
                        <p:par>
                          <p:cTn id="39" fill="hold" nodeType="afterGroup">
                            <p:stCondLst>
                              <p:cond delay="0"/>
                            </p:stCondLst>
                            <p:childTnLst>
                              <p:par>
                                <p:cTn id="40" presetID="4" presetClass="entr" presetSubtype="32" dur="500" fill="hold" grpId="1" nodeType="clickEffect">
                                  <p:stCondLst>
                                    <p:cond delay="0"/>
                                  </p:stCondLst>
                                  <p:childTnLst>
                                    <p:set>
                                      <p:cBhvr additive="base">
                                        <p:cTn id="41" dur="1" fill="hold">
                                          <p:stCondLst>
                                            <p:cond delay="0"/>
                                          </p:stCondLst>
                                        </p:cTn>
                                        <p:tgtEl>
                                          <p:spTgt spid="8199">
                                            <p:txEl>
                                              <p:pRg st="2" end="2"/>
                                            </p:txEl>
                                          </p:spTgt>
                                        </p:tgtEl>
                                        <p:attrNameLst>
                                          <p:attrName>style.visibility</p:attrName>
                                        </p:attrNameLst>
                                      </p:cBhvr>
                                      <p:to>
                                        <p:strVal val="visible"/>
                                      </p:to>
                                    </p:set>
                                    <p:animEffect transition="in" filter="box(out)">
                                      <p:cBhvr additive="base">
                                        <p:cTn id="42" dur="500"/>
                                        <p:tgtEl>
                                          <p:spTgt spid="8199">
                                            <p:txEl>
                                              <p:pRg st="2" end="2"/>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43" fill="hold" nodeType="clickPar">
                      <p:stCondLst>
                        <p:cond delay="indefinite"/>
                      </p:stCondLst>
                      <p:childTnLst>
                        <p:par>
                          <p:cTn id="44" fill="hold" nodeType="afterGroup">
                            <p:stCondLst>
                              <p:cond delay="0"/>
                            </p:stCondLst>
                            <p:childTnLst>
                              <p:par>
                                <p:cTn id="45" presetID="4" presetClass="entr" presetSubtype="32" dur="500" fill="hold" grpId="1" nodeType="clickEffect">
                                  <p:stCondLst>
                                    <p:cond delay="0"/>
                                  </p:stCondLst>
                                  <p:childTnLst>
                                    <p:set>
                                      <p:cBhvr additive="base">
                                        <p:cTn id="46" dur="1" fill="hold">
                                          <p:stCondLst>
                                            <p:cond delay="0"/>
                                          </p:stCondLst>
                                        </p:cTn>
                                        <p:tgtEl>
                                          <p:spTgt spid="8199">
                                            <p:txEl>
                                              <p:pRg st="3" end="3"/>
                                            </p:txEl>
                                          </p:spTgt>
                                        </p:tgtEl>
                                        <p:attrNameLst>
                                          <p:attrName>style.visibility</p:attrName>
                                        </p:attrNameLst>
                                      </p:cBhvr>
                                      <p:to>
                                        <p:strVal val="visible"/>
                                      </p:to>
                                    </p:set>
                                    <p:animEffect transition="in" filter="box(out)">
                                      <p:cBhvr additive="base">
                                        <p:cTn id="47" dur="500"/>
                                        <p:tgtEl>
                                          <p:spTgt spid="8199">
                                            <p:txEl>
                                              <p:pRg st="3" end="3"/>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48" fill="hold" nodeType="clickPar">
                      <p:stCondLst>
                        <p:cond delay="indefinite"/>
                      </p:stCondLst>
                      <p:childTnLst>
                        <p:par>
                          <p:cTn id="49" fill="hold" nodeType="afterGroup">
                            <p:stCondLst>
                              <p:cond delay="0"/>
                            </p:stCondLst>
                            <p:childTnLst>
                              <p:par>
                                <p:cTn id="50" presetID="4" presetClass="entr" presetSubtype="32" dur="500" fill="hold" grpId="1" nodeType="clickEffect">
                                  <p:stCondLst>
                                    <p:cond delay="0"/>
                                  </p:stCondLst>
                                  <p:childTnLst>
                                    <p:set>
                                      <p:cBhvr additive="base">
                                        <p:cTn id="51" dur="1" fill="hold">
                                          <p:stCondLst>
                                            <p:cond delay="0"/>
                                          </p:stCondLst>
                                        </p:cTn>
                                        <p:tgtEl>
                                          <p:spTgt spid="8199">
                                            <p:txEl>
                                              <p:pRg st="4" end="4"/>
                                            </p:txEl>
                                          </p:spTgt>
                                        </p:tgtEl>
                                        <p:attrNameLst>
                                          <p:attrName>style.visibility</p:attrName>
                                        </p:attrNameLst>
                                      </p:cBhvr>
                                      <p:to>
                                        <p:strVal val="visible"/>
                                      </p:to>
                                    </p:set>
                                    <p:animEffect transition="in" filter="box(out)">
                                      <p:cBhvr additive="base">
                                        <p:cTn id="52" dur="500"/>
                                        <p:tgtEl>
                                          <p:spTgt spid="8199">
                                            <p:txEl>
                                              <p:pRg st="4" end="4"/>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8" grpId="0" uiExpand="1" build="p"/>
      <p:bldP spid="8199" grpId="1" uiExpand="1" build="p"/>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1105886F-BC68-406F-9680-C7BA210C0999}" type="datetime">
              <a:rPr lang="zh-CN" altLang="en-US" sz="1400">
                <a:solidFill>
                  <a:srgbClr val="00B050"/>
                </a:solidFill>
              </a:rPr>
              <a:t>2024/9/7</a:t>
            </a:fld>
            <a:endParaRPr lang="en-US" altLang="zh-CN" sz="1400">
              <a:solidFill>
                <a:srgbClr val="00B050"/>
              </a:solidFill>
            </a:endParaRPr>
          </a:p>
        </p:txBody>
      </p:sp>
      <p:sp>
        <p:nvSpPr>
          <p:cNvPr id="10243"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10244"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88C56CCB-ACF8-4916-A3A8-30C243624578}" type="slidenum">
              <a:rPr lang="en-US" altLang="zh-CN" sz="1400">
                <a:solidFill>
                  <a:srgbClr val="00B050"/>
                </a:solidFill>
              </a:rPr>
              <a:t>6</a:t>
            </a:fld>
            <a:endParaRPr lang="en-US" altLang="zh-CN" sz="1400">
              <a:solidFill>
                <a:srgbClr val="00B050"/>
              </a:solidFill>
            </a:endParaRPr>
          </a:p>
        </p:txBody>
      </p:sp>
      <p:sp>
        <p:nvSpPr>
          <p:cNvPr id="10245" name="Rectangle 2"/>
          <p:cNvSpPr/>
          <p:nvPr>
            <p:ph type="title" idx="4294967295"/>
          </p:nvPr>
        </p:nvSpPr>
        <p:spPr>
          <a:xfrm>
            <a:off x="1908175" y="0"/>
            <a:ext cx="7035800" cy="1343025"/>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zh-CN" altLang="en-US" sz="3600"/>
              <a:t>购买行为的“刺激</a:t>
            </a:r>
            <a:r>
              <a:rPr lang="en-US" altLang="zh-CN" sz="3600"/>
              <a:t>—</a:t>
            </a:r>
            <a:r>
              <a:rPr lang="zh-CN" altLang="en-US" sz="3600"/>
              <a:t>反应”模式</a:t>
            </a:r>
            <a:endParaRPr lang="zh-CN" altLang="en-US" sz="3600"/>
          </a:p>
        </p:txBody>
      </p:sp>
      <p:graphicFrame>
        <p:nvGraphicFramePr>
          <p:cNvPr id="10246" name="Group 65"/>
          <p:cNvGraphicFramePr>
            <a:graphicFrameLocks noGrp="1"/>
          </p:cNvGraphicFramePr>
          <p:nvPr/>
        </p:nvGraphicFramePr>
        <p:xfrm>
          <a:off x="609600" y="2460625"/>
          <a:ext cx="1676400" cy="3131284"/>
        </p:xfrm>
        <a:graphic>
          <a:graphicData uri="http://schemas.openxmlformats.org/drawingml/2006/table">
            <a:tbl>
              <a:tblPr/>
              <a:tblGrid>
                <a:gridCol w="838200"/>
                <a:gridCol w="838200"/>
              </a:tblGrid>
              <a:tr h="895350">
                <a:tc>
                  <a:txBody>
                    <a:bodyPr vert="horz" wrap="square" tIns="45706" bIns="45706">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营销</a:t>
                      </a:r>
                      <a:endParaRPr kumimoji="1" lang="zh-CN" altLang="en-US" sz="2400">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刺激</a:t>
                      </a:r>
                      <a:endParaRPr kumimoji="1" lang="zh-CN" altLang="en-US" sz="2400">
                        <a:latin typeface="Times New Roman" pitchFamily="18" charset="0"/>
                        <a:ea typeface="楷体_GB2312" pitchFamily="49" charset="-122"/>
                      </a:endParaRPr>
                    </a:p>
                  </a:txBody>
                  <a:tcPr marT="45706" marB="45706">
                    <a:lnL w="28575">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blipFill rotWithShape="1">
                      <a:blip r:embed="rId2"/>
                      <a:tile tx="0" ty="0" sx="100000" sy="100000" flip="none" algn="tl"/>
                    </a:blipFill>
                  </a:tcPr>
                </a:tc>
                <a:tc>
                  <a:txBody>
                    <a:bodyPr vert="horz" wrap="square" tIns="45706" bIns="45706">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外部</a:t>
                      </a:r>
                      <a:endParaRPr kumimoji="1" lang="zh-CN" altLang="en-US" sz="2400">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刺激</a:t>
                      </a:r>
                      <a:endParaRPr kumimoji="1" lang="zh-CN" altLang="en-US" sz="2400">
                        <a:latin typeface="Times New Roman" pitchFamily="18" charset="0"/>
                        <a:ea typeface="楷体_GB2312" pitchFamily="49" charset="-122"/>
                      </a:endParaRPr>
                    </a:p>
                  </a:txBody>
                  <a:tcPr marT="45706" marB="45706">
                    <a:lnL w="12700">
                      <a:solidFill>
                        <a:schemeClr val="tx1"/>
                      </a:solidFill>
                      <a:miter lim="800000"/>
                    </a:lnL>
                    <a:lnR w="28575">
                      <a:solidFill>
                        <a:schemeClr val="tx1"/>
                      </a:solidFill>
                      <a:miter lim="800000"/>
                    </a:lnR>
                    <a:lnT w="28575">
                      <a:solidFill>
                        <a:schemeClr val="tx1"/>
                      </a:solidFill>
                      <a:miter lim="800000"/>
                    </a:lnT>
                    <a:lnB w="12700">
                      <a:solidFill>
                        <a:schemeClr val="tx1"/>
                      </a:solidFill>
                      <a:miter lim="800000"/>
                    </a:lnB>
                    <a:blipFill rotWithShape="1">
                      <a:blip r:embed="rId2"/>
                      <a:tile tx="0" ty="0" sx="100000" sy="100000" flip="none" algn="tl"/>
                    </a:blipFill>
                  </a:tcPr>
                </a:tc>
              </a:tr>
              <a:tr h="2235200">
                <a:tc>
                  <a:txBody>
                    <a:bodyPr vert="horz" wrap="square" tIns="45706" bIns="45706">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产品</a:t>
                      </a:r>
                      <a:endParaRPr kumimoji="1" lang="zh-CN" altLang="en-US" sz="2400">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价格</a:t>
                      </a:r>
                      <a:endParaRPr kumimoji="1" lang="zh-CN" altLang="en-US" sz="2400">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地点</a:t>
                      </a:r>
                      <a:endParaRPr kumimoji="1" lang="zh-CN" altLang="en-US" sz="2400">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促销</a:t>
                      </a:r>
                      <a:endParaRPr kumimoji="1" lang="zh-CN" altLang="en-US" sz="2400">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endParaRPr kumimoji="1" lang="en-US" altLang="zh-CN" sz="2400">
                        <a:latin typeface="Times New Roman" pitchFamily="18" charset="0"/>
                        <a:ea typeface="楷体_GB2312" pitchFamily="49" charset="-122"/>
                      </a:endParaRPr>
                    </a:p>
                  </a:txBody>
                  <a:tcPr marT="45706" marB="45706">
                    <a:lnL w="28575">
                      <a:solidFill>
                        <a:schemeClr val="tx1"/>
                      </a:solidFill>
                      <a:miter lim="800000"/>
                    </a:lnL>
                    <a:lnR w="12700">
                      <a:solidFill>
                        <a:schemeClr val="tx1"/>
                      </a:solidFill>
                      <a:miter lim="800000"/>
                    </a:lnR>
                    <a:lnT w="12700">
                      <a:solidFill>
                        <a:schemeClr val="tx1"/>
                      </a:solidFill>
                      <a:miter lim="800000"/>
                    </a:lnT>
                    <a:lnB w="28575">
                      <a:solidFill>
                        <a:schemeClr val="tx1"/>
                      </a:solidFill>
                      <a:miter lim="800000"/>
                    </a:lnB>
                    <a:blipFill rotWithShape="1">
                      <a:blip r:embed="rId2"/>
                      <a:tile tx="0" ty="0" sx="100000" sy="100000" flip="none" algn="tl"/>
                    </a:blipFill>
                  </a:tcPr>
                </a:tc>
                <a:tc>
                  <a:txBody>
                    <a:bodyPr vert="horz" wrap="square" tIns="45706" bIns="45706">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经济</a:t>
                      </a:r>
                      <a:endParaRPr kumimoji="1" lang="zh-CN" altLang="en-US" sz="2400">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技术</a:t>
                      </a:r>
                      <a:endParaRPr kumimoji="1" lang="zh-CN" altLang="en-US" sz="2400">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政治</a:t>
                      </a:r>
                      <a:endParaRPr kumimoji="1" lang="zh-CN" altLang="en-US" sz="2400">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文化</a:t>
                      </a:r>
                      <a:endParaRPr kumimoji="1" lang="zh-CN" altLang="en-US" sz="2400">
                        <a:latin typeface="Times New Roman" pitchFamily="18" charset="0"/>
                        <a:ea typeface="楷体_GB2312" pitchFamily="49" charset="-122"/>
                      </a:endParaRPr>
                    </a:p>
                  </a:txBody>
                  <a:tcPr marT="45706" marB="45706">
                    <a:lnL w="12700">
                      <a:solidFill>
                        <a:schemeClr val="tx1"/>
                      </a:solidFill>
                      <a:miter lim="800000"/>
                    </a:lnL>
                    <a:lnR w="28575">
                      <a:solidFill>
                        <a:schemeClr val="tx1"/>
                      </a:solidFill>
                      <a:miter lim="800000"/>
                    </a:lnR>
                    <a:lnT w="12700">
                      <a:solidFill>
                        <a:schemeClr val="tx1"/>
                      </a:solidFill>
                      <a:miter lim="800000"/>
                    </a:lnT>
                    <a:lnB w="28575">
                      <a:solidFill>
                        <a:schemeClr val="tx1"/>
                      </a:solidFill>
                      <a:miter lim="800000"/>
                    </a:lnB>
                    <a:blipFill rotWithShape="1">
                      <a:blip r:embed="rId2"/>
                      <a:tile tx="0" ty="0" sx="100000" sy="100000" flip="none" algn="tl"/>
                    </a:blipFill>
                  </a:tcPr>
                </a:tc>
              </a:tr>
            </a:tbl>
          </a:graphicData>
        </a:graphic>
      </p:graphicFrame>
      <p:graphicFrame>
        <p:nvGraphicFramePr>
          <p:cNvPr id="10257" name="Group 64"/>
          <p:cNvGraphicFramePr>
            <a:graphicFrameLocks noGrp="1"/>
          </p:cNvGraphicFramePr>
          <p:nvPr/>
        </p:nvGraphicFramePr>
        <p:xfrm>
          <a:off x="3276600" y="2438400"/>
          <a:ext cx="2590800" cy="3127375"/>
        </p:xfrm>
        <a:graphic>
          <a:graphicData uri="http://schemas.openxmlformats.org/drawingml/2006/table">
            <a:tbl>
              <a:tblPr/>
              <a:tblGrid>
                <a:gridCol w="1143000"/>
                <a:gridCol w="1447800"/>
              </a:tblGrid>
              <a:tr h="914400">
                <a:tc>
                  <a:txBody>
                    <a:bodyPr vert="horz" wrap="square" tIns="45722" bIns="45722">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spcBef>
                          <a:spcPct val="20000"/>
                        </a:spcBef>
                        <a:buClr>
                          <a:schemeClr val="folHlink"/>
                        </a:buClr>
                        <a:buSzPct val="60000"/>
                        <a:buFont typeface="Wingdings" pitchFamily="2" charset="2"/>
                      </a:pPr>
                      <a:r>
                        <a:rPr kumimoji="1" lang="zh-CN" altLang="en-US" sz="2400">
                          <a:solidFill>
                            <a:schemeClr val="bg1"/>
                          </a:solidFill>
                          <a:latin typeface="Times New Roman" pitchFamily="18" charset="0"/>
                          <a:ea typeface="楷体_GB2312" pitchFamily="49" charset="-122"/>
                        </a:rPr>
                        <a:t>购买者的特征</a:t>
                      </a:r>
                      <a:endParaRPr kumimoji="1" lang="zh-CN" altLang="en-US" sz="2400">
                        <a:solidFill>
                          <a:schemeClr val="bg1"/>
                        </a:solidFill>
                        <a:latin typeface="Times New Roman" pitchFamily="18" charset="0"/>
                        <a:ea typeface="楷体_GB2312" pitchFamily="49" charset="-122"/>
                      </a:endParaRPr>
                    </a:p>
                  </a:txBody>
                  <a:tcPr marT="45722" marB="45722">
                    <a:lnL w="12700">
                      <a:solidFill>
                        <a:schemeClr val="tx1"/>
                      </a:solidFill>
                      <a:miter lim="800000"/>
                    </a:lnL>
                    <a:lnR w="12700">
                      <a:solidFill>
                        <a:schemeClr val="bg1"/>
                      </a:solidFill>
                      <a:miter lim="800000"/>
                    </a:lnR>
                    <a:lnT w="12700">
                      <a:solidFill>
                        <a:schemeClr val="tx1"/>
                      </a:solidFill>
                      <a:miter lim="800000"/>
                    </a:lnT>
                    <a:lnB w="12700">
                      <a:solidFill>
                        <a:schemeClr val="bg1"/>
                      </a:solidFill>
                      <a:miter lim="800000"/>
                    </a:lnB>
                    <a:blipFill rotWithShape="1">
                      <a:blip r:embed="rId3"/>
                      <a:tile tx="0" ty="0" sx="100000" sy="100000" flip="none" algn="tl"/>
                    </a:blipFill>
                  </a:tcPr>
                </a:tc>
                <a:tc>
                  <a:txBody>
                    <a:bodyPr vert="horz" wrap="square" tIns="45722" bIns="45722">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spcBef>
                          <a:spcPct val="20000"/>
                        </a:spcBef>
                        <a:buClr>
                          <a:schemeClr val="folHlink"/>
                        </a:buClr>
                        <a:buSzPct val="60000"/>
                        <a:buFont typeface="Wingdings" pitchFamily="2" charset="2"/>
                      </a:pPr>
                      <a:r>
                        <a:rPr kumimoji="1" lang="zh-CN" altLang="en-US" sz="2400">
                          <a:solidFill>
                            <a:schemeClr val="bg1"/>
                          </a:solidFill>
                          <a:latin typeface="Times New Roman" pitchFamily="18" charset="0"/>
                          <a:ea typeface="楷体_GB2312" pitchFamily="49" charset="-122"/>
                        </a:rPr>
                        <a:t>购买者的决策过程</a:t>
                      </a:r>
                      <a:endParaRPr kumimoji="1" lang="zh-CN" altLang="en-US" sz="2400">
                        <a:solidFill>
                          <a:schemeClr val="bg1"/>
                        </a:solidFill>
                        <a:latin typeface="Times New Roman" pitchFamily="18" charset="0"/>
                        <a:ea typeface="楷体_GB2312" pitchFamily="49" charset="-122"/>
                      </a:endParaRPr>
                    </a:p>
                  </a:txBody>
                  <a:tcPr marT="45722" marB="45722">
                    <a:lnL w="12700">
                      <a:solidFill>
                        <a:schemeClr val="bg1"/>
                      </a:solidFill>
                      <a:miter lim="800000"/>
                    </a:lnL>
                    <a:lnR w="12700">
                      <a:solidFill>
                        <a:schemeClr val="tx1"/>
                      </a:solidFill>
                      <a:miter lim="800000"/>
                    </a:lnR>
                    <a:lnT w="12700">
                      <a:solidFill>
                        <a:schemeClr val="tx1"/>
                      </a:solidFill>
                      <a:miter lim="800000"/>
                    </a:lnT>
                    <a:lnB w="12700">
                      <a:solidFill>
                        <a:schemeClr val="bg1"/>
                      </a:solidFill>
                      <a:miter lim="800000"/>
                    </a:lnB>
                    <a:blipFill rotWithShape="1">
                      <a:blip r:embed="rId3"/>
                      <a:tile tx="0" ty="0" sx="100000" sy="100000" flip="none" algn="tl"/>
                    </a:blipFill>
                  </a:tcPr>
                </a:tc>
              </a:tr>
              <a:tr h="2212975">
                <a:tc>
                  <a:txBody>
                    <a:bodyPr vert="horz" wrap="square" tIns="45722" bIns="45722">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spcBef>
                          <a:spcPct val="20000"/>
                        </a:spcBef>
                        <a:buClr>
                          <a:schemeClr val="folHlink"/>
                        </a:buClr>
                        <a:buSzPct val="60000"/>
                        <a:buFont typeface="Wingdings" pitchFamily="2" charset="2"/>
                      </a:pPr>
                      <a:r>
                        <a:rPr kumimoji="1" lang="zh-CN" altLang="en-US" sz="2400">
                          <a:solidFill>
                            <a:schemeClr val="bg1"/>
                          </a:solidFill>
                          <a:latin typeface="Times New Roman" pitchFamily="18" charset="0"/>
                          <a:ea typeface="楷体_GB2312" pitchFamily="49" charset="-122"/>
                        </a:rPr>
                        <a:t>产品</a:t>
                      </a:r>
                      <a:endParaRPr kumimoji="1" lang="zh-CN" altLang="en-US" sz="2400">
                        <a:solidFill>
                          <a:schemeClr val="bg1"/>
                        </a:solidFill>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solidFill>
                            <a:schemeClr val="bg1"/>
                          </a:solidFill>
                          <a:latin typeface="Times New Roman" pitchFamily="18" charset="0"/>
                          <a:ea typeface="楷体_GB2312" pitchFamily="49" charset="-122"/>
                        </a:rPr>
                        <a:t>价格</a:t>
                      </a:r>
                      <a:endParaRPr kumimoji="1" lang="zh-CN" altLang="en-US" sz="2400">
                        <a:solidFill>
                          <a:schemeClr val="bg1"/>
                        </a:solidFill>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solidFill>
                            <a:schemeClr val="bg1"/>
                          </a:solidFill>
                          <a:latin typeface="Times New Roman" pitchFamily="18" charset="0"/>
                          <a:ea typeface="楷体_GB2312" pitchFamily="49" charset="-122"/>
                        </a:rPr>
                        <a:t>地点</a:t>
                      </a:r>
                      <a:endParaRPr kumimoji="1" lang="zh-CN" altLang="en-US" sz="2400">
                        <a:solidFill>
                          <a:schemeClr val="bg1"/>
                        </a:solidFill>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solidFill>
                            <a:schemeClr val="bg1"/>
                          </a:solidFill>
                          <a:latin typeface="Times New Roman" pitchFamily="18" charset="0"/>
                          <a:ea typeface="楷体_GB2312" pitchFamily="49" charset="-122"/>
                        </a:rPr>
                        <a:t>促销</a:t>
                      </a:r>
                      <a:endParaRPr kumimoji="1" lang="zh-CN" altLang="en-US" sz="2400">
                        <a:solidFill>
                          <a:schemeClr val="bg1"/>
                        </a:solidFill>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endParaRPr kumimoji="1" lang="en-US" altLang="zh-CN" sz="2400">
                        <a:solidFill>
                          <a:schemeClr val="bg1"/>
                        </a:solidFill>
                        <a:latin typeface="Times New Roman" pitchFamily="18" charset="0"/>
                        <a:ea typeface="楷体_GB2312" pitchFamily="49" charset="-122"/>
                      </a:endParaRPr>
                    </a:p>
                  </a:txBody>
                  <a:tcPr marT="45722" marB="45722">
                    <a:lnL w="12700">
                      <a:solidFill>
                        <a:schemeClr val="tx1"/>
                      </a:solidFill>
                      <a:miter lim="800000"/>
                    </a:lnL>
                    <a:lnR w="12700">
                      <a:solidFill>
                        <a:schemeClr val="bg1"/>
                      </a:solidFill>
                      <a:miter lim="800000"/>
                    </a:lnR>
                    <a:lnT w="12700">
                      <a:solidFill>
                        <a:schemeClr val="bg1"/>
                      </a:solidFill>
                      <a:miter lim="800000"/>
                    </a:lnT>
                    <a:lnB w="12700">
                      <a:solidFill>
                        <a:schemeClr val="tx1"/>
                      </a:solidFill>
                      <a:miter lim="800000"/>
                    </a:lnB>
                    <a:blipFill rotWithShape="1">
                      <a:blip r:embed="rId3"/>
                      <a:tile tx="0" ty="0" sx="100000" sy="100000" flip="none" algn="tl"/>
                    </a:blipFill>
                  </a:tcPr>
                </a:tc>
                <a:tc>
                  <a:txBody>
                    <a:bodyPr vert="horz" wrap="square" tIns="45722" bIns="45722">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spcBef>
                          <a:spcPct val="20000"/>
                        </a:spcBef>
                        <a:buClr>
                          <a:schemeClr val="folHlink"/>
                        </a:buClr>
                        <a:buSzPct val="60000"/>
                        <a:buFont typeface="Wingdings" pitchFamily="2" charset="2"/>
                      </a:pPr>
                      <a:r>
                        <a:rPr kumimoji="1" lang="zh-CN" altLang="en-US" sz="2400">
                          <a:solidFill>
                            <a:schemeClr val="bg1"/>
                          </a:solidFill>
                          <a:latin typeface="Times New Roman" pitchFamily="18" charset="0"/>
                          <a:ea typeface="楷体_GB2312" pitchFamily="49" charset="-122"/>
                        </a:rPr>
                        <a:t>经济</a:t>
                      </a:r>
                      <a:endParaRPr kumimoji="1" lang="zh-CN" altLang="en-US" sz="2400">
                        <a:solidFill>
                          <a:schemeClr val="bg1"/>
                        </a:solidFill>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solidFill>
                            <a:schemeClr val="bg1"/>
                          </a:solidFill>
                          <a:latin typeface="Times New Roman" pitchFamily="18" charset="0"/>
                          <a:ea typeface="楷体_GB2312" pitchFamily="49" charset="-122"/>
                        </a:rPr>
                        <a:t>技术</a:t>
                      </a:r>
                      <a:endParaRPr kumimoji="1" lang="zh-CN" altLang="en-US" sz="2400">
                        <a:solidFill>
                          <a:schemeClr val="bg1"/>
                        </a:solidFill>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solidFill>
                            <a:schemeClr val="bg1"/>
                          </a:solidFill>
                          <a:latin typeface="Times New Roman" pitchFamily="18" charset="0"/>
                          <a:ea typeface="楷体_GB2312" pitchFamily="49" charset="-122"/>
                        </a:rPr>
                        <a:t>政治</a:t>
                      </a:r>
                      <a:endParaRPr kumimoji="1" lang="zh-CN" altLang="en-US" sz="2400">
                        <a:solidFill>
                          <a:schemeClr val="bg1"/>
                        </a:solidFill>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solidFill>
                            <a:schemeClr val="bg1"/>
                          </a:solidFill>
                          <a:latin typeface="Times New Roman" pitchFamily="18" charset="0"/>
                          <a:ea typeface="楷体_GB2312" pitchFamily="49" charset="-122"/>
                        </a:rPr>
                        <a:t>文化</a:t>
                      </a:r>
                      <a:endParaRPr kumimoji="1" lang="zh-CN" altLang="en-US" sz="2400">
                        <a:solidFill>
                          <a:schemeClr val="bg1"/>
                        </a:solidFill>
                        <a:latin typeface="Times New Roman" pitchFamily="18" charset="0"/>
                        <a:ea typeface="楷体_GB2312" pitchFamily="49" charset="-122"/>
                      </a:endParaRPr>
                    </a:p>
                  </a:txBody>
                  <a:tcPr marT="45722" marB="45722">
                    <a:lnL w="12700">
                      <a:solidFill>
                        <a:schemeClr val="bg1"/>
                      </a:solidFill>
                      <a:miter lim="800000"/>
                    </a:lnL>
                    <a:lnR w="12700">
                      <a:solidFill>
                        <a:schemeClr val="tx1"/>
                      </a:solidFill>
                      <a:miter lim="800000"/>
                    </a:lnR>
                    <a:lnT w="12700">
                      <a:solidFill>
                        <a:schemeClr val="bg1"/>
                      </a:solidFill>
                      <a:miter lim="800000"/>
                    </a:lnT>
                    <a:lnB w="12700">
                      <a:solidFill>
                        <a:schemeClr val="tx1"/>
                      </a:solidFill>
                      <a:miter lim="800000"/>
                    </a:lnB>
                    <a:blipFill rotWithShape="1">
                      <a:blip r:embed="rId3"/>
                      <a:tile tx="0" ty="0" sx="100000" sy="100000" flip="none" algn="tl"/>
                    </a:blipFill>
                  </a:tcPr>
                </a:tc>
              </a:tr>
            </a:tbl>
          </a:graphicData>
        </a:graphic>
      </p:graphicFrame>
      <p:graphicFrame>
        <p:nvGraphicFramePr>
          <p:cNvPr id="10268" name="Group 66"/>
          <p:cNvGraphicFramePr>
            <a:graphicFrameLocks noGrp="1"/>
          </p:cNvGraphicFramePr>
          <p:nvPr/>
        </p:nvGraphicFramePr>
        <p:xfrm>
          <a:off x="6877050" y="2439988"/>
          <a:ext cx="1733550" cy="3127375"/>
        </p:xfrm>
        <a:graphic>
          <a:graphicData uri="http://schemas.openxmlformats.org/drawingml/2006/table">
            <a:tbl>
              <a:tblPr/>
              <a:tblGrid>
                <a:gridCol w="1733550"/>
              </a:tblGrid>
              <a:tr h="914400">
                <a:tc>
                  <a:txBody>
                    <a:bodyPr vert="horz" wrap="square" tIns="45722" bIns="45722">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购买者</a:t>
                      </a:r>
                      <a:endParaRPr kumimoji="1" lang="zh-CN" altLang="en-US" sz="2400">
                        <a:latin typeface="Times New Roman" pitchFamily="18" charset="0"/>
                        <a:ea typeface="楷体_GB2312" pitchFamily="49" charset="-122"/>
                      </a:endParaRPr>
                    </a:p>
                    <a:p>
                      <a:pPr marL="0" lvl="0" indent="0" algn="ctr"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反应</a:t>
                      </a:r>
                      <a:endParaRPr kumimoji="1" lang="zh-CN" altLang="en-US" sz="2400">
                        <a:latin typeface="Times New Roman" pitchFamily="18" charset="0"/>
                        <a:ea typeface="楷体_GB2312" pitchFamily="49" charset="-122"/>
                      </a:endParaRPr>
                    </a:p>
                  </a:txBody>
                  <a:tcPr marT="45722" marB="45722">
                    <a:lnL w="28575">
                      <a:solidFill>
                        <a:schemeClr val="tx1"/>
                      </a:solidFill>
                      <a:miter lim="800000"/>
                    </a:lnL>
                    <a:lnR w="28575">
                      <a:solidFill>
                        <a:schemeClr val="tx1"/>
                      </a:solidFill>
                      <a:miter lim="800000"/>
                    </a:lnR>
                    <a:lnT w="28575">
                      <a:solidFill>
                        <a:schemeClr val="tx1"/>
                      </a:solidFill>
                      <a:miter lim="800000"/>
                    </a:lnT>
                    <a:lnB w="12700">
                      <a:solidFill>
                        <a:schemeClr val="tx1"/>
                      </a:solidFill>
                      <a:miter lim="800000"/>
                    </a:lnB>
                    <a:blipFill rotWithShape="1">
                      <a:blip r:embed="rId4"/>
                      <a:tile tx="0" ty="0" sx="100000" sy="100000" flip="none" algn="tl"/>
                    </a:blipFill>
                  </a:tcPr>
                </a:tc>
              </a:tr>
              <a:tr h="2212975">
                <a:tc>
                  <a:txBody>
                    <a:bodyPr vert="horz" wrap="square" tIns="45722" bIns="45722">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产品选择</a:t>
                      </a:r>
                      <a:endParaRPr kumimoji="1" lang="zh-CN" altLang="en-US" sz="2400">
                        <a:latin typeface="Times New Roman" pitchFamily="18" charset="0"/>
                        <a:ea typeface="楷体_GB2312" pitchFamily="49" charset="-122"/>
                      </a:endParaRPr>
                    </a:p>
                    <a:p>
                      <a:pPr marL="0" lvl="0" indent="0"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品牌选择</a:t>
                      </a:r>
                      <a:endParaRPr kumimoji="1" lang="zh-CN" altLang="en-US" sz="2400">
                        <a:latin typeface="Times New Roman" pitchFamily="18" charset="0"/>
                        <a:ea typeface="楷体_GB2312" pitchFamily="49" charset="-122"/>
                      </a:endParaRPr>
                    </a:p>
                    <a:p>
                      <a:pPr marL="0" lvl="0" indent="0"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经销商选择</a:t>
                      </a:r>
                      <a:endParaRPr kumimoji="1" lang="zh-CN" altLang="en-US" sz="2400">
                        <a:latin typeface="Times New Roman" pitchFamily="18" charset="0"/>
                        <a:ea typeface="楷体_GB2312" pitchFamily="49" charset="-122"/>
                      </a:endParaRPr>
                    </a:p>
                    <a:p>
                      <a:pPr marL="0" lvl="0" indent="0"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购买时机</a:t>
                      </a:r>
                      <a:endParaRPr kumimoji="1" lang="zh-CN" altLang="en-US" sz="2400">
                        <a:latin typeface="Times New Roman" pitchFamily="18" charset="0"/>
                        <a:ea typeface="楷体_GB2312" pitchFamily="49" charset="-122"/>
                      </a:endParaRPr>
                    </a:p>
                    <a:p>
                      <a:pPr marL="0" lvl="0" indent="0" eaLnBrk="1" hangingPunct="1">
                        <a:spcBef>
                          <a:spcPct val="20000"/>
                        </a:spcBef>
                        <a:buClr>
                          <a:schemeClr val="folHlink"/>
                        </a:buClr>
                        <a:buSzPct val="60000"/>
                        <a:buFont typeface="Wingdings" pitchFamily="2" charset="2"/>
                      </a:pPr>
                      <a:r>
                        <a:rPr kumimoji="1" lang="zh-CN" altLang="en-US" sz="2400">
                          <a:latin typeface="Times New Roman" pitchFamily="18" charset="0"/>
                          <a:ea typeface="楷体_GB2312" pitchFamily="49" charset="-122"/>
                        </a:rPr>
                        <a:t>购买数量</a:t>
                      </a:r>
                      <a:endParaRPr kumimoji="1" lang="zh-CN" altLang="en-US" sz="2400">
                        <a:latin typeface="Times New Roman" pitchFamily="18" charset="0"/>
                        <a:ea typeface="楷体_GB2312" pitchFamily="49" charset="-122"/>
                      </a:endParaRPr>
                    </a:p>
                  </a:txBody>
                  <a:tcPr marT="45722" marB="45722">
                    <a:lnL w="28575">
                      <a:solidFill>
                        <a:schemeClr val="tx1"/>
                      </a:solidFill>
                      <a:miter lim="800000"/>
                    </a:lnL>
                    <a:lnR w="28575">
                      <a:solidFill>
                        <a:schemeClr val="tx1"/>
                      </a:solidFill>
                      <a:miter lim="800000"/>
                    </a:lnR>
                    <a:lnT w="12700">
                      <a:solidFill>
                        <a:schemeClr val="tx1"/>
                      </a:solidFill>
                      <a:miter lim="800000"/>
                    </a:lnT>
                    <a:lnB w="28575">
                      <a:solidFill>
                        <a:schemeClr val="tx1"/>
                      </a:solidFill>
                      <a:miter lim="800000"/>
                    </a:lnB>
                    <a:blipFill rotWithShape="1">
                      <a:blip r:embed="rId4"/>
                      <a:tile tx="0" ty="0" sx="100000" sy="100000" flip="none" algn="tl"/>
                    </a:blipFill>
                  </a:tcPr>
                </a:tc>
              </a:tr>
            </a:tbl>
          </a:graphicData>
        </a:graphic>
      </p:graphicFrame>
      <p:sp>
        <p:nvSpPr>
          <p:cNvPr id="10276" name="AutoShape 33"/>
          <p:cNvSpPr>
            <a:spLocks noChangeArrowheads="1"/>
          </p:cNvSpPr>
          <p:nvPr/>
        </p:nvSpPr>
        <p:spPr bwMode="auto">
          <a:xfrm>
            <a:off x="2362200" y="3733800"/>
            <a:ext cx="838200" cy="609600"/>
          </a:xfrm>
          <a:custGeom>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tx2"/>
          </a:solidFill>
          <a:ln w="9525">
            <a:noFill/>
            <a:miter lim="800000"/>
          </a:ln>
          <a:effectLst>
            <a:prstShdw prst="shdw17" dist="17961" dir="2700000">
              <a:schemeClr val="tx2">
                <a:gamma/>
                <a:shade val="60000"/>
                <a:invGamma/>
              </a:schemeClr>
            </a:prstShdw>
          </a:effectLst>
        </p:spPr>
        <p:txBody>
          <a:bodyPr wrap="none" anchor="ct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Tahoma" pitchFamily="34" charset="0"/>
              <a:ea typeface="宋体" pitchFamily="2" charset="-122"/>
              <a:cs typeface="+mn-cs"/>
            </a:endParaRPr>
          </a:p>
        </p:txBody>
      </p:sp>
      <p:sp>
        <p:nvSpPr>
          <p:cNvPr id="10277" name="AutoShape 34"/>
          <p:cNvSpPr>
            <a:spLocks noChangeArrowheads="1"/>
          </p:cNvSpPr>
          <p:nvPr/>
        </p:nvSpPr>
        <p:spPr bwMode="auto">
          <a:xfrm>
            <a:off x="5943600" y="3733800"/>
            <a:ext cx="838200" cy="609600"/>
          </a:xfrm>
          <a:custGeom>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tx2"/>
          </a:solidFill>
          <a:ln w="9525">
            <a:noFill/>
            <a:miter lim="800000"/>
          </a:ln>
          <a:effectLst>
            <a:prstShdw prst="shdw17" dist="17961" dir="2700000">
              <a:schemeClr val="tx2">
                <a:gamma/>
                <a:shade val="60000"/>
                <a:invGamma/>
              </a:schemeClr>
            </a:prstShdw>
          </a:effectLst>
        </p:spPr>
        <p:txBody>
          <a:bodyPr wrap="none" anchor="ct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Tahoma" pitchFamily="34" charset="0"/>
              <a:ea typeface="宋体" pitchFamily="2" charset="-122"/>
              <a:cs typeface="+mn-cs"/>
            </a:endParaRPr>
          </a:p>
        </p:txBody>
      </p:sp>
      <p:sp>
        <p:nvSpPr>
          <p:cNvPr id="10278" name="AutoShape 35">
            <a:hlinkClick r:id="rId5" action="ppaction://hlinksldjump?num=4"/>
          </p:cNvPr>
          <p:cNvSpPr/>
          <p:nvPr/>
        </p:nvSpPr>
        <p:spPr>
          <a:xfrm>
            <a:off x="7235825" y="6308725"/>
            <a:ext cx="180975" cy="144462"/>
          </a:xfrm>
          <a:prstGeom prst="actionButtonBeginning">
            <a:avLst/>
          </a:prstGeom>
          <a:solidFill>
            <a:schemeClr val="bg1"/>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endParaRPr kumimoji="1" lang="zh-CN" altLang="zh-CN" sz="2400" u="sng">
              <a:latin typeface="Times New Roman" pitchFamily="18" charset="0"/>
            </a:endParaRPr>
          </a:p>
        </p:txBody>
      </p:sp>
      <p:sp>
        <p:nvSpPr>
          <p:cNvPr id="10279" name="TextBox 10278"/>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10245"/>
                                        </p:tgtEl>
                                        <p:attrNameLst>
                                          <p:attrName>style.visibility</p:attrName>
                                        </p:attrNameLst>
                                      </p:cBhvr>
                                      <p:to>
                                        <p:strVal val="visible"/>
                                      </p:to>
                                    </p:set>
                                    <p:anim calcmode="lin" valueType="num">
                                      <p:cBhvr additive="base">
                                        <p:cTn id="7" dur="500" fill="hold"/>
                                        <p:tgtEl>
                                          <p:spTgt spid="10245"/>
                                        </p:tgtEl>
                                        <p:attrNameLst>
                                          <p:attrName>ppt_x</p:attrName>
                                        </p:attrNameLst>
                                      </p:cBhvr>
                                      <p:tavLst>
                                        <p:tav tm="0">
                                          <p:val>
                                            <p:strVal val="0-#ppt_w/2"/>
                                          </p:val>
                                        </p:tav>
                                        <p:tav tm="100000">
                                          <p:val>
                                            <p:strVal val="#ppt_x"/>
                                          </p:val>
                                        </p:tav>
                                      </p:tavLst>
                                    </p:anim>
                                    <p:anim calcmode="lin" valueType="num">
                                      <p:cBhvr additive="base">
                                        <p:cTn id="8" dur="500" fill="hold"/>
                                        <p:tgtEl>
                                          <p:spTgt spid="10245"/>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6" name="SPKGLISS.WAV"/>
                                        </p:tgtEl>
                                      </p:cMediaNode>
                                    </p:audio>
                                  </p:sub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nodeType="clickEffect">
                                  <p:stCondLst>
                                    <p:cond delay="0"/>
                                  </p:stCondLst>
                                  <p:childTnLst>
                                    <p:set>
                                      <p:cBhvr additive="base">
                                        <p:cTn id="12" dur="1" fill="hold">
                                          <p:stCondLst>
                                            <p:cond delay="0"/>
                                          </p:stCondLst>
                                        </p:cTn>
                                        <p:tgtEl>
                                          <p:spTgt spid="10246"/>
                                        </p:tgtEl>
                                        <p:attrNameLst>
                                          <p:attrName>style.visibility</p:attrName>
                                        </p:attrNameLst>
                                      </p:cBhvr>
                                      <p:to>
                                        <p:strVal val="visible"/>
                                      </p:to>
                                    </p:set>
                                    <p:anim calcmode="lin" valueType="num">
                                      <p:cBhvr additive="base">
                                        <p:cTn id="13" dur="500" fill="hold"/>
                                        <p:tgtEl>
                                          <p:spTgt spid="10246"/>
                                        </p:tgtEl>
                                        <p:attrNameLst>
                                          <p:attrName>ppt_x</p:attrName>
                                        </p:attrNameLst>
                                      </p:cBhvr>
                                      <p:tavLst>
                                        <p:tav tm="0">
                                          <p:val>
                                            <p:strVal val="0-#ppt_w/2"/>
                                          </p:val>
                                        </p:tav>
                                        <p:tav tm="100000">
                                          <p:val>
                                            <p:strVal val="#ppt_x"/>
                                          </p:val>
                                        </p:tav>
                                      </p:tavLst>
                                    </p:anim>
                                    <p:anim calcmode="lin" valueType="num">
                                      <p:cBhvr additive="base">
                                        <p:cTn id="14" dur="500" fill="hold"/>
                                        <p:tgtEl>
                                          <p:spTgt spid="10246"/>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7" name="chimes.wav"/>
                                        </p:tgtEl>
                                      </p:cMediaNode>
                                    </p:audio>
                                  </p:sub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2" dur="500" fill="hold" nodeType="clickEffect">
                                  <p:stCondLst>
                                    <p:cond delay="0"/>
                                  </p:stCondLst>
                                  <p:childTnLst>
                                    <p:set>
                                      <p:cBhvr additive="base">
                                        <p:cTn id="18" dur="1" fill="hold">
                                          <p:stCondLst>
                                            <p:cond delay="0"/>
                                          </p:stCondLst>
                                        </p:cTn>
                                        <p:tgtEl>
                                          <p:spTgt spid="10268"/>
                                        </p:tgtEl>
                                        <p:attrNameLst>
                                          <p:attrName>style.visibility</p:attrName>
                                        </p:attrNameLst>
                                      </p:cBhvr>
                                      <p:to>
                                        <p:strVal val="visible"/>
                                      </p:to>
                                    </p:set>
                                    <p:anim calcmode="lin" valueType="num">
                                      <p:cBhvr additive="base">
                                        <p:cTn id="19" dur="500" fill="hold"/>
                                        <p:tgtEl>
                                          <p:spTgt spid="10268"/>
                                        </p:tgtEl>
                                        <p:attrNameLst>
                                          <p:attrName>ppt_x</p:attrName>
                                        </p:attrNameLst>
                                      </p:cBhvr>
                                      <p:tavLst>
                                        <p:tav tm="0">
                                          <p:val>
                                            <p:strVal val="1+#ppt_w/2"/>
                                          </p:val>
                                        </p:tav>
                                        <p:tav tm="100000">
                                          <p:val>
                                            <p:strVal val="#ppt_x"/>
                                          </p:val>
                                        </p:tav>
                                      </p:tavLst>
                                    </p:anim>
                                    <p:anim calcmode="lin" valueType="num">
                                      <p:cBhvr additive="base">
                                        <p:cTn id="20" dur="500" fill="hold"/>
                                        <p:tgtEl>
                                          <p:spTgt spid="10268"/>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7" name="chimes.wav"/>
                                        </p:tgtEl>
                                      </p:cMediaNode>
                                    </p:audio>
                                  </p:sub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nodeType="clickEffect">
                                  <p:stCondLst>
                                    <p:cond delay="0"/>
                                  </p:stCondLst>
                                  <p:childTnLst>
                                    <p:set>
                                      <p:cBhvr additive="base">
                                        <p:cTn id="24" dur="1" fill="hold">
                                          <p:stCondLst>
                                            <p:cond delay="0"/>
                                          </p:stCondLst>
                                        </p:cTn>
                                        <p:tgtEl>
                                          <p:spTgt spid="10257"/>
                                        </p:tgtEl>
                                        <p:attrNameLst>
                                          <p:attrName>style.visibility</p:attrName>
                                        </p:attrNameLst>
                                      </p:cBhvr>
                                      <p:to>
                                        <p:strVal val="visible"/>
                                      </p:to>
                                    </p:set>
                                    <p:anim calcmode="lin" valueType="num">
                                      <p:cBhvr additive="base">
                                        <p:cTn id="25" dur="500" fill="hold"/>
                                        <p:tgtEl>
                                          <p:spTgt spid="10257"/>
                                        </p:tgtEl>
                                        <p:attrNameLst>
                                          <p:attrName>ppt_x</p:attrName>
                                        </p:attrNameLst>
                                      </p:cBhvr>
                                      <p:tavLst>
                                        <p:tav tm="0">
                                          <p:val>
                                            <p:strVal val="#ppt_x"/>
                                          </p:val>
                                        </p:tav>
                                        <p:tav tm="100000">
                                          <p:val>
                                            <p:strVal val="#ppt_x"/>
                                          </p:val>
                                        </p:tav>
                                      </p:tavLst>
                                    </p:anim>
                                    <p:anim calcmode="lin" valueType="num">
                                      <p:cBhvr additive="base">
                                        <p:cTn id="26" dur="500" fill="hold"/>
                                        <p:tgtEl>
                                          <p:spTgt spid="10257"/>
                                        </p:tgtEl>
                                        <p:attrNameLst>
                                          <p:attrName>ppt_y</p:attrName>
                                        </p:attrNameLst>
                                      </p:cBhvr>
                                      <p:tavLst>
                                        <p:tav tm="0">
                                          <p:val>
                                            <p:strVal val="1+#ppt_h/2"/>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7" name="chimes.wav"/>
                                        </p:tgtEl>
                                      </p:cMediaNode>
                                    </p:audio>
                                  </p:sub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500" fill="hold" nodeType="clickEffect">
                                  <p:stCondLst>
                                    <p:cond delay="0"/>
                                  </p:stCondLst>
                                  <p:childTnLst>
                                    <p:set>
                                      <p:cBhvr additive="base">
                                        <p:cTn id="30" dur="1" fill="hold">
                                          <p:stCondLst>
                                            <p:cond delay="0"/>
                                          </p:stCondLst>
                                        </p:cTn>
                                        <p:tgtEl>
                                          <p:spTgt spid="10276"/>
                                        </p:tgtEl>
                                        <p:attrNameLst>
                                          <p:attrName>style.visibility</p:attrName>
                                        </p:attrNameLst>
                                      </p:cBhvr>
                                      <p:to>
                                        <p:strVal val="visible"/>
                                      </p:to>
                                    </p:set>
                                    <p:anim calcmode="lin" valueType="num">
                                      <p:cBhvr additive="base">
                                        <p:cTn id="31" dur="500" fill="hold"/>
                                        <p:tgtEl>
                                          <p:spTgt spid="10276"/>
                                        </p:tgtEl>
                                        <p:attrNameLst>
                                          <p:attrName>ppt_x</p:attrName>
                                        </p:attrNameLst>
                                      </p:cBhvr>
                                      <p:tavLst>
                                        <p:tav tm="0">
                                          <p:val>
                                            <p:strVal val="0-#ppt_w/2"/>
                                          </p:val>
                                        </p:tav>
                                        <p:tav tm="100000">
                                          <p:val>
                                            <p:strVal val="#ppt_x"/>
                                          </p:val>
                                        </p:tav>
                                      </p:tavLst>
                                    </p:anim>
                                    <p:anim calcmode="lin" valueType="num">
                                      <p:cBhvr additive="base">
                                        <p:cTn id="32" dur="500" fill="hold"/>
                                        <p:tgtEl>
                                          <p:spTgt spid="10276"/>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8" name="whoosh.wav"/>
                                        </p:tgtEl>
                                      </p:cMediaNode>
                                    </p:audio>
                                  </p:sub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8" dur="500" fill="hold" nodeType="clickEffect">
                                  <p:stCondLst>
                                    <p:cond delay="0"/>
                                  </p:stCondLst>
                                  <p:childTnLst>
                                    <p:set>
                                      <p:cBhvr additive="base">
                                        <p:cTn id="36" dur="1" fill="hold">
                                          <p:stCondLst>
                                            <p:cond delay="0"/>
                                          </p:stCondLst>
                                        </p:cTn>
                                        <p:tgtEl>
                                          <p:spTgt spid="10277"/>
                                        </p:tgtEl>
                                        <p:attrNameLst>
                                          <p:attrName>style.visibility</p:attrName>
                                        </p:attrNameLst>
                                      </p:cBhvr>
                                      <p:to>
                                        <p:strVal val="visible"/>
                                      </p:to>
                                    </p:set>
                                    <p:anim calcmode="lin" valueType="num">
                                      <p:cBhvr additive="base">
                                        <p:cTn id="37" dur="500" fill="hold"/>
                                        <p:tgtEl>
                                          <p:spTgt spid="10277"/>
                                        </p:tgtEl>
                                        <p:attrNameLst>
                                          <p:attrName>ppt_x</p:attrName>
                                        </p:attrNameLst>
                                      </p:cBhvr>
                                      <p:tavLst>
                                        <p:tav tm="0">
                                          <p:val>
                                            <p:strVal val="0-#ppt_w/2"/>
                                          </p:val>
                                        </p:tav>
                                        <p:tav tm="100000">
                                          <p:val>
                                            <p:strVal val="#ppt_x"/>
                                          </p:val>
                                        </p:tav>
                                      </p:tavLst>
                                    </p:anim>
                                    <p:anim calcmode="lin" valueType="num">
                                      <p:cBhvr additive="base">
                                        <p:cTn id="38" dur="500" fill="hold"/>
                                        <p:tgtEl>
                                          <p:spTgt spid="10277"/>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8"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5"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FE23F5D7-19BB-43CF-8A53-6AE39364C31C}" type="datetime">
              <a:rPr lang="zh-CN" altLang="en-US" sz="1400">
                <a:solidFill>
                  <a:srgbClr val="00B050"/>
                </a:solidFill>
              </a:rPr>
              <a:t>2024/9/7</a:t>
            </a:fld>
            <a:endParaRPr lang="en-US" altLang="zh-CN" sz="1400">
              <a:solidFill>
                <a:srgbClr val="00B050"/>
              </a:solidFill>
            </a:endParaRPr>
          </a:p>
        </p:txBody>
      </p:sp>
      <p:sp>
        <p:nvSpPr>
          <p:cNvPr id="12291"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12292"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9C24B360-6629-4B77-8310-1FA57DA6AEBC}" type="slidenum">
              <a:rPr lang="en-US" altLang="zh-CN" sz="1400">
                <a:solidFill>
                  <a:srgbClr val="00B050"/>
                </a:solidFill>
              </a:rPr>
              <a:t>7</a:t>
            </a:fld>
            <a:endParaRPr lang="en-US" altLang="zh-CN" sz="1400">
              <a:solidFill>
                <a:srgbClr val="00B050"/>
              </a:solidFill>
            </a:endParaRPr>
          </a:p>
        </p:txBody>
      </p:sp>
      <p:sp>
        <p:nvSpPr>
          <p:cNvPr id="12293" name="Rectangle 2"/>
          <p:cNvSpPr/>
          <p:nvPr>
            <p:ph type="title" idx="4294967295"/>
          </p:nvPr>
        </p:nvSpPr>
        <p:spPr>
          <a:xfrm>
            <a:off x="1350962" y="333375"/>
            <a:ext cx="7793038" cy="1319212"/>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zh-CN" altLang="en-US" sz="3800"/>
              <a:t>    </a:t>
            </a:r>
            <a:r>
              <a:rPr lang="en-US" altLang="zh-CN" sz="3800"/>
              <a:t>1</a:t>
            </a:r>
            <a:r>
              <a:rPr lang="zh-CN" altLang="en-US" sz="3800"/>
              <a:t>、消费者购买决策</a:t>
            </a:r>
            <a:br>
              <a:rPr lang="zh-CN" altLang="en-US" sz="3800"/>
            </a:br>
            <a:r>
              <a:rPr lang="zh-CN" altLang="en-US" sz="3800"/>
              <a:t>　　　　　　过程的参与者</a:t>
            </a:r>
            <a:endParaRPr lang="zh-CN" altLang="en-US" sz="3800"/>
          </a:p>
        </p:txBody>
      </p:sp>
      <p:sp>
        <p:nvSpPr>
          <p:cNvPr id="12294" name="Rectangle 3"/>
          <p:cNvSpPr/>
          <p:nvPr>
            <p:ph type="body" idx="4294967295"/>
          </p:nvPr>
        </p:nvSpPr>
        <p:spPr>
          <a:xfrm>
            <a:off x="1763712" y="1844675"/>
            <a:ext cx="7150100" cy="41148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9pPr>
          </a:lstStyle>
          <a:p>
            <a:pPr lvl="0" eaLnBrk="1" hangingPunct="1">
              <a:lnSpc>
                <a:spcPct val="150000"/>
              </a:lnSpc>
            </a:pPr>
            <a:r>
              <a:rPr lang="zh-CN" altLang="en-US" sz="3000"/>
              <a:t>发起者</a:t>
            </a:r>
            <a:endParaRPr lang="zh-CN" altLang="en-US" sz="3000"/>
          </a:p>
          <a:p>
            <a:pPr lvl="0" eaLnBrk="1" hangingPunct="1">
              <a:lnSpc>
                <a:spcPct val="150000"/>
              </a:lnSpc>
            </a:pPr>
            <a:r>
              <a:rPr lang="zh-CN" altLang="en-US" sz="3000"/>
              <a:t>影响者</a:t>
            </a:r>
            <a:endParaRPr lang="zh-CN" altLang="en-US" sz="3000"/>
          </a:p>
          <a:p>
            <a:pPr lvl="0" eaLnBrk="1" hangingPunct="1">
              <a:lnSpc>
                <a:spcPct val="150000"/>
              </a:lnSpc>
            </a:pPr>
            <a:r>
              <a:rPr lang="zh-CN" altLang="en-US" sz="3000"/>
              <a:t>决定者</a:t>
            </a:r>
            <a:endParaRPr lang="zh-CN" altLang="en-US" sz="3000"/>
          </a:p>
          <a:p>
            <a:pPr lvl="0" eaLnBrk="1" hangingPunct="1">
              <a:lnSpc>
                <a:spcPct val="150000"/>
              </a:lnSpc>
            </a:pPr>
            <a:r>
              <a:rPr lang="zh-CN" altLang="en-US" sz="3000"/>
              <a:t>购买者</a:t>
            </a:r>
            <a:endParaRPr lang="zh-CN" altLang="en-US" sz="3000"/>
          </a:p>
          <a:p>
            <a:pPr lvl="0" eaLnBrk="1" hangingPunct="1">
              <a:lnSpc>
                <a:spcPct val="150000"/>
              </a:lnSpc>
            </a:pPr>
            <a:r>
              <a:rPr lang="zh-CN" altLang="en-US" sz="3000"/>
              <a:t>使用者</a:t>
            </a:r>
            <a:endParaRPr lang="zh-CN" altLang="en-US" sz="3000"/>
          </a:p>
        </p:txBody>
      </p:sp>
      <p:pic>
        <p:nvPicPr>
          <p:cNvPr id="12295" name="Picture 4" descr="BD05545_"/>
          <p:cNvPicPr/>
          <p:nvPr/>
        </p:nvPicPr>
        <p:blipFill>
          <a:blip r:embed="rId2"/>
          <a:stretch>
            <a:fillRect/>
          </a:stretch>
        </p:blipFill>
        <p:spPr>
          <a:xfrm>
            <a:off x="4787900" y="2349500"/>
            <a:ext cx="3338512" cy="3281362"/>
          </a:xfrm>
          <a:prstGeom prst="rect">
            <a:avLst/>
          </a:prstGeom>
          <a:noFill/>
          <a:ln>
            <a:noFill/>
            <a:miter lim="800000"/>
          </a:ln>
        </p:spPr>
      </p:pic>
      <p:sp>
        <p:nvSpPr>
          <p:cNvPr id="12296" name="AutoShape 5"/>
          <p:cNvSpPr/>
          <p:nvPr/>
        </p:nvSpPr>
        <p:spPr>
          <a:xfrm>
            <a:off x="7235825" y="6308725"/>
            <a:ext cx="180975" cy="144462"/>
          </a:xfrm>
          <a:prstGeom prst="actionButtonBeginning">
            <a:avLst/>
          </a:prstGeom>
          <a:solidFill>
            <a:schemeClr val="bg1"/>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endParaRPr kumimoji="1" lang="zh-CN" altLang="zh-CN" sz="2400" u="sng">
              <a:latin typeface="Times New Roman" pitchFamily="18" charset="0"/>
            </a:endParaRPr>
          </a:p>
        </p:txBody>
      </p:sp>
      <p:sp>
        <p:nvSpPr>
          <p:cNvPr id="12297" name="TextBox 1229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12293"/>
                                        </p:tgtEl>
                                        <p:attrNameLst>
                                          <p:attrName>style.visibility</p:attrName>
                                        </p:attrNameLst>
                                      </p:cBhvr>
                                      <p:to>
                                        <p:strVal val="visible"/>
                                      </p:to>
                                    </p:set>
                                    <p:anim calcmode="lin" valueType="num">
                                      <p:cBhvr additive="base">
                                        <p:cTn id="7" dur="500" fill="hold"/>
                                        <p:tgtEl>
                                          <p:spTgt spid="12293"/>
                                        </p:tgtEl>
                                        <p:attrNameLst>
                                          <p:attrName>ppt_x</p:attrName>
                                        </p:attrNameLst>
                                      </p:cBhvr>
                                      <p:tavLst>
                                        <p:tav tm="0">
                                          <p:val>
                                            <p:strVal val="0-#ppt_w/2"/>
                                          </p:val>
                                        </p:tav>
                                        <p:tav tm="100000">
                                          <p:val>
                                            <p:strVal val="#ppt_x"/>
                                          </p:val>
                                        </p:tav>
                                      </p:tavLst>
                                    </p:anim>
                                    <p:anim calcmode="lin" valueType="num">
                                      <p:cBhvr additive="base">
                                        <p:cTn id="8" dur="500" fill="hold"/>
                                        <p:tgtEl>
                                          <p:spTgt spid="1229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4" presetClass="entr" presetSubtype="32" dur="500" fill="hold" grpId="1" nodeType="clickEffect">
                                  <p:stCondLst>
                                    <p:cond delay="0"/>
                                  </p:stCondLst>
                                  <p:childTnLst>
                                    <p:set>
                                      <p:cBhvr additive="base">
                                        <p:cTn id="12" dur="1" fill="hold">
                                          <p:stCondLst>
                                            <p:cond delay="0"/>
                                          </p:stCondLst>
                                        </p:cTn>
                                        <p:tgtEl>
                                          <p:spTgt spid="12294">
                                            <p:txEl>
                                              <p:pRg st="0" end="0"/>
                                            </p:txEl>
                                          </p:spTgt>
                                        </p:tgtEl>
                                        <p:attrNameLst>
                                          <p:attrName>style.visibility</p:attrName>
                                        </p:attrNameLst>
                                      </p:cBhvr>
                                      <p:to>
                                        <p:strVal val="visible"/>
                                      </p:to>
                                    </p:set>
                                    <p:animEffect transition="in" filter="box(out)">
                                      <p:cBhvr additive="base">
                                        <p:cTn id="13" dur="500"/>
                                        <p:tgtEl>
                                          <p:spTgt spid="12294">
                                            <p:txEl>
                                              <p:pRg st="0" end="0"/>
                                            </p:txEl>
                                          </p:spTgt>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14" fill="hold" nodeType="clickPar">
                      <p:stCondLst>
                        <p:cond delay="indefinite"/>
                      </p:stCondLst>
                      <p:childTnLst>
                        <p:par>
                          <p:cTn id="15" fill="hold" nodeType="afterGroup">
                            <p:stCondLst>
                              <p:cond delay="0"/>
                            </p:stCondLst>
                            <p:childTnLst>
                              <p:par>
                                <p:cTn id="16" presetID="4" presetClass="entr" presetSubtype="32" dur="500" fill="hold" grpId="1" nodeType="clickEffect">
                                  <p:stCondLst>
                                    <p:cond delay="0"/>
                                  </p:stCondLst>
                                  <p:childTnLst>
                                    <p:set>
                                      <p:cBhvr additive="base">
                                        <p:cTn id="17" dur="1" fill="hold">
                                          <p:stCondLst>
                                            <p:cond delay="0"/>
                                          </p:stCondLst>
                                        </p:cTn>
                                        <p:tgtEl>
                                          <p:spTgt spid="12294">
                                            <p:txEl>
                                              <p:pRg st="1" end="1"/>
                                            </p:txEl>
                                          </p:spTgt>
                                        </p:tgtEl>
                                        <p:attrNameLst>
                                          <p:attrName>style.visibility</p:attrName>
                                        </p:attrNameLst>
                                      </p:cBhvr>
                                      <p:to>
                                        <p:strVal val="visible"/>
                                      </p:to>
                                    </p:set>
                                    <p:animEffect transition="in" filter="box(out)">
                                      <p:cBhvr additive="base">
                                        <p:cTn id="18" dur="500"/>
                                        <p:tgtEl>
                                          <p:spTgt spid="12294">
                                            <p:txEl>
                                              <p:pRg st="1" end="1"/>
                                            </p:txEl>
                                          </p:spTgt>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19" fill="hold" nodeType="clickPar">
                      <p:stCondLst>
                        <p:cond delay="indefinite"/>
                      </p:stCondLst>
                      <p:childTnLst>
                        <p:par>
                          <p:cTn id="20" fill="hold" nodeType="afterGroup">
                            <p:stCondLst>
                              <p:cond delay="0"/>
                            </p:stCondLst>
                            <p:childTnLst>
                              <p:par>
                                <p:cTn id="21" presetID="4" presetClass="entr" presetSubtype="32" dur="500" fill="hold" grpId="1" nodeType="clickEffect">
                                  <p:stCondLst>
                                    <p:cond delay="0"/>
                                  </p:stCondLst>
                                  <p:childTnLst>
                                    <p:set>
                                      <p:cBhvr additive="base">
                                        <p:cTn id="22" dur="1" fill="hold">
                                          <p:stCondLst>
                                            <p:cond delay="0"/>
                                          </p:stCondLst>
                                        </p:cTn>
                                        <p:tgtEl>
                                          <p:spTgt spid="12294">
                                            <p:txEl>
                                              <p:pRg st="2" end="2"/>
                                            </p:txEl>
                                          </p:spTgt>
                                        </p:tgtEl>
                                        <p:attrNameLst>
                                          <p:attrName>style.visibility</p:attrName>
                                        </p:attrNameLst>
                                      </p:cBhvr>
                                      <p:to>
                                        <p:strVal val="visible"/>
                                      </p:to>
                                    </p:set>
                                    <p:animEffect transition="in" filter="box(out)">
                                      <p:cBhvr additive="base">
                                        <p:cTn id="23" dur="500"/>
                                        <p:tgtEl>
                                          <p:spTgt spid="12294">
                                            <p:txEl>
                                              <p:pRg st="2" end="2"/>
                                            </p:txEl>
                                          </p:spTgt>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24" fill="hold" nodeType="clickPar">
                      <p:stCondLst>
                        <p:cond delay="indefinite"/>
                      </p:stCondLst>
                      <p:childTnLst>
                        <p:par>
                          <p:cTn id="25" fill="hold" nodeType="afterGroup">
                            <p:stCondLst>
                              <p:cond delay="0"/>
                            </p:stCondLst>
                            <p:childTnLst>
                              <p:par>
                                <p:cTn id="26" presetID="4" presetClass="entr" presetSubtype="32" dur="500" fill="hold" grpId="1" nodeType="clickEffect">
                                  <p:stCondLst>
                                    <p:cond delay="0"/>
                                  </p:stCondLst>
                                  <p:childTnLst>
                                    <p:set>
                                      <p:cBhvr additive="base">
                                        <p:cTn id="27" dur="1" fill="hold">
                                          <p:stCondLst>
                                            <p:cond delay="0"/>
                                          </p:stCondLst>
                                        </p:cTn>
                                        <p:tgtEl>
                                          <p:spTgt spid="12294">
                                            <p:txEl>
                                              <p:pRg st="3" end="3"/>
                                            </p:txEl>
                                          </p:spTgt>
                                        </p:tgtEl>
                                        <p:attrNameLst>
                                          <p:attrName>style.visibility</p:attrName>
                                        </p:attrNameLst>
                                      </p:cBhvr>
                                      <p:to>
                                        <p:strVal val="visible"/>
                                      </p:to>
                                    </p:set>
                                    <p:animEffect transition="in" filter="box(out)">
                                      <p:cBhvr additive="base">
                                        <p:cTn id="28" dur="500"/>
                                        <p:tgtEl>
                                          <p:spTgt spid="12294">
                                            <p:txEl>
                                              <p:pRg st="3" end="3"/>
                                            </p:txEl>
                                          </p:spTgt>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29" fill="hold" nodeType="clickPar">
                      <p:stCondLst>
                        <p:cond delay="indefinite"/>
                      </p:stCondLst>
                      <p:childTnLst>
                        <p:par>
                          <p:cTn id="30" fill="hold" nodeType="afterGroup">
                            <p:stCondLst>
                              <p:cond delay="0"/>
                            </p:stCondLst>
                            <p:childTnLst>
                              <p:par>
                                <p:cTn id="31" presetID="4" presetClass="entr" presetSubtype="32" dur="500" fill="hold" grpId="1" nodeType="clickEffect">
                                  <p:stCondLst>
                                    <p:cond delay="0"/>
                                  </p:stCondLst>
                                  <p:childTnLst>
                                    <p:set>
                                      <p:cBhvr additive="base">
                                        <p:cTn id="32" dur="1" fill="hold">
                                          <p:stCondLst>
                                            <p:cond delay="0"/>
                                          </p:stCondLst>
                                        </p:cTn>
                                        <p:tgtEl>
                                          <p:spTgt spid="12294">
                                            <p:txEl>
                                              <p:pRg st="4" end="4"/>
                                            </p:txEl>
                                          </p:spTgt>
                                        </p:tgtEl>
                                        <p:attrNameLst>
                                          <p:attrName>style.visibility</p:attrName>
                                        </p:attrNameLst>
                                      </p:cBhvr>
                                      <p:to>
                                        <p:strVal val="visible"/>
                                      </p:to>
                                    </p:set>
                                    <p:animEffect transition="in" filter="box(out)">
                                      <p:cBhvr additive="base">
                                        <p:cTn id="33" dur="500"/>
                                        <p:tgtEl>
                                          <p:spTgt spid="12294">
                                            <p:txEl>
                                              <p:pRg st="4" end="4"/>
                                            </p:txEl>
                                          </p:spTgt>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3" grpId="0"/>
      <p:bldP spid="12294" grpId="1"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D3F7F07A-7AC5-4BE4-BB48-D6766327EDE2}" type="datetime">
              <a:rPr lang="zh-CN" altLang="en-US" sz="1400">
                <a:solidFill>
                  <a:srgbClr val="00B050"/>
                </a:solidFill>
              </a:rPr>
              <a:t>2024/9/7</a:t>
            </a:fld>
            <a:endParaRPr lang="en-US" altLang="zh-CN" sz="1400">
              <a:solidFill>
                <a:srgbClr val="00B050"/>
              </a:solidFill>
            </a:endParaRPr>
          </a:p>
        </p:txBody>
      </p:sp>
      <p:sp>
        <p:nvSpPr>
          <p:cNvPr id="14339"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14340"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AB864505-4444-4934-A25D-01E35772BB1A}" type="slidenum">
              <a:rPr lang="en-US" altLang="zh-CN" sz="1400">
                <a:solidFill>
                  <a:srgbClr val="00B050"/>
                </a:solidFill>
              </a:rPr>
              <a:t>8</a:t>
            </a:fld>
            <a:endParaRPr lang="en-US" altLang="zh-CN" sz="1400">
              <a:solidFill>
                <a:srgbClr val="00B050"/>
              </a:solidFill>
            </a:endParaRPr>
          </a:p>
        </p:txBody>
      </p:sp>
      <p:sp>
        <p:nvSpPr>
          <p:cNvPr id="14341" name="Rectangle 2"/>
          <p:cNvSpPr/>
          <p:nvPr>
            <p:ph type="title" idx="4294967295"/>
          </p:nvPr>
        </p:nvSpPr>
        <p:spPr>
          <a:xfrm>
            <a:off x="1187450" y="476250"/>
            <a:ext cx="7793038" cy="1143000"/>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zh-CN" altLang="en-US" sz="3800"/>
              <a:t>    </a:t>
            </a:r>
            <a:r>
              <a:rPr lang="en-US" altLang="zh-CN" sz="3800"/>
              <a:t>3</a:t>
            </a:r>
            <a:r>
              <a:rPr lang="zh-CN" altLang="en-US" sz="3800"/>
              <a:t>、消费者购买决策过程</a:t>
            </a:r>
            <a:br>
              <a:rPr lang="zh-CN" altLang="en-US" sz="3800"/>
            </a:br>
            <a:r>
              <a:rPr lang="zh-CN" altLang="en-US" sz="3800"/>
              <a:t>　　　　　　　　的主要步骤</a:t>
            </a:r>
            <a:endParaRPr lang="zh-CN" altLang="en-US" sz="3800"/>
          </a:p>
        </p:txBody>
      </p:sp>
      <p:sp>
        <p:nvSpPr>
          <p:cNvPr id="14342" name="Text Box 3"/>
          <p:cNvSpPr/>
          <p:nvPr/>
        </p:nvSpPr>
        <p:spPr>
          <a:xfrm>
            <a:off x="539750" y="3429000"/>
            <a:ext cx="1143000" cy="865188"/>
          </a:xfrm>
          <a:prstGeom prst="rect">
            <a:avLst/>
          </a:prstGeom>
          <a:gradFill rotWithShape="1">
            <a:gsLst>
              <a:gs pos="0">
                <a:srgbClr val="000000"/>
              </a:gs>
              <a:gs pos="20000">
                <a:srgbClr val="000040"/>
              </a:gs>
              <a:gs pos="50000">
                <a:srgbClr val="400040"/>
              </a:gs>
              <a:gs pos="75000">
                <a:srgbClr val="8F0040"/>
              </a:gs>
              <a:gs pos="89999">
                <a:srgbClr val="F27300"/>
              </a:gs>
              <a:gs pos="100000">
                <a:srgbClr val="FFBF00"/>
              </a:gs>
            </a:gsLst>
            <a:path path="shape">
              <a:fillToRect l="50000" t="50000" r="50000" b="50000"/>
            </a:path>
          </a:gradFill>
          <a:ln>
            <a:solidFill>
              <a:prstClr val="black"/>
            </a:solidFill>
            <a:miter lim="800000"/>
          </a:ln>
          <a:scene3d>
            <a:camera prst="legacyPerspectiveFront">
              <a:rot lat="1500000" lon="20099980" rev="0"/>
            </a:camera>
            <a:lightRig rig="legacyFlat4" dir="t"/>
          </a:scene3d>
          <a:sp3d extrusionH="430200" prstMaterial="legacyMatte">
            <a:bevelT w="13500" h="13500" prst="angle"/>
            <a:bevelB w="13500" h="13500" prst="angle"/>
            <a:extrusionClr>
              <a:srgbClr val="000000"/>
            </a:extrusionClr>
          </a:sp3d>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a:r>
              <a:rPr lang="zh-CN" altLang="en-US" sz="2400">
                <a:solidFill>
                  <a:schemeClr val="bg1"/>
                </a:solidFill>
                <a:latin typeface="Times New Roman" pitchFamily="18" charset="0"/>
                <a:ea typeface="楷体_GB2312" pitchFamily="49" charset="-122"/>
              </a:rPr>
              <a:t>认识</a:t>
            </a:r>
            <a:endParaRPr lang="zh-CN" altLang="en-US" sz="2400">
              <a:solidFill>
                <a:schemeClr val="bg1"/>
              </a:solidFill>
              <a:latin typeface="Times New Roman" pitchFamily="18" charset="0"/>
              <a:ea typeface="楷体_GB2312" pitchFamily="49" charset="-122"/>
            </a:endParaRPr>
          </a:p>
          <a:p>
            <a:pPr marL="0" lvl="0" indent="0" algn="ctr"/>
            <a:r>
              <a:rPr lang="zh-CN" altLang="en-US" sz="2400">
                <a:solidFill>
                  <a:schemeClr val="bg1"/>
                </a:solidFill>
                <a:latin typeface="Times New Roman" pitchFamily="18" charset="0"/>
                <a:ea typeface="楷体_GB2312" pitchFamily="49" charset="-122"/>
              </a:rPr>
              <a:t>需要</a:t>
            </a:r>
            <a:endParaRPr lang="zh-CN" altLang="en-US" sz="2400">
              <a:solidFill>
                <a:schemeClr val="bg1"/>
              </a:solidFill>
              <a:latin typeface="Times New Roman" pitchFamily="18" charset="0"/>
              <a:ea typeface="楷体_GB2312" pitchFamily="49" charset="-122"/>
            </a:endParaRPr>
          </a:p>
        </p:txBody>
      </p:sp>
      <p:sp>
        <p:nvSpPr>
          <p:cNvPr id="14343" name="Text Box 4">
            <a:hlinkClick r:id="rId2" action="ppaction://hlinksldjump?num=1"/>
          </p:cNvPr>
          <p:cNvSpPr/>
          <p:nvPr/>
        </p:nvSpPr>
        <p:spPr>
          <a:xfrm>
            <a:off x="2286000" y="3402012"/>
            <a:ext cx="1143000" cy="865188"/>
          </a:xfrm>
          <a:prstGeom prst="rect">
            <a:avLst/>
          </a:prstGeom>
          <a:gradFill rotWithShape="1">
            <a:gsLst>
              <a:gs pos="0">
                <a:srgbClr val="000000"/>
              </a:gs>
              <a:gs pos="20000">
                <a:srgbClr val="000040"/>
              </a:gs>
              <a:gs pos="50000">
                <a:srgbClr val="400040"/>
              </a:gs>
              <a:gs pos="75000">
                <a:srgbClr val="8F0040"/>
              </a:gs>
              <a:gs pos="89999">
                <a:srgbClr val="F27300"/>
              </a:gs>
              <a:gs pos="100000">
                <a:srgbClr val="FFBF00"/>
              </a:gs>
            </a:gsLst>
            <a:path path="shape">
              <a:fillToRect l="50000" t="50000" r="50000" b="50000"/>
            </a:path>
          </a:gradFill>
          <a:ln>
            <a:solidFill>
              <a:prstClr val="black"/>
            </a:solidFill>
            <a:miter lim="800000"/>
          </a:ln>
          <a:scene3d>
            <a:camera prst="legacyPerspectiveFront">
              <a:rot lat="1500000" lon="20099980" rev="0"/>
            </a:camera>
            <a:lightRig rig="legacyFlat4" dir="t"/>
          </a:scene3d>
          <a:sp3d extrusionH="430200" prstMaterial="legacyMatte">
            <a:bevelT w="13500" h="13500" prst="angle"/>
            <a:bevelB w="13500" h="13500" prst="angle"/>
            <a:extrusionClr>
              <a:srgbClr val="000000"/>
            </a:extrusionClr>
          </a:sp3d>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a:r>
              <a:rPr lang="zh-CN" altLang="en-US" sz="2400">
                <a:solidFill>
                  <a:schemeClr val="bg1"/>
                </a:solidFill>
                <a:latin typeface="Times New Roman" pitchFamily="18" charset="0"/>
                <a:ea typeface="楷体_GB2312" pitchFamily="49" charset="-122"/>
              </a:rPr>
              <a:t>收集</a:t>
            </a:r>
            <a:endParaRPr lang="zh-CN" altLang="en-US" sz="2400">
              <a:solidFill>
                <a:schemeClr val="bg1"/>
              </a:solidFill>
              <a:latin typeface="Times New Roman" pitchFamily="18" charset="0"/>
              <a:ea typeface="楷体_GB2312" pitchFamily="49" charset="-122"/>
            </a:endParaRPr>
          </a:p>
          <a:p>
            <a:pPr marL="0" lvl="0" indent="0" algn="ctr"/>
            <a:r>
              <a:rPr lang="zh-CN" altLang="en-US" sz="2400">
                <a:solidFill>
                  <a:schemeClr val="bg1"/>
                </a:solidFill>
                <a:latin typeface="Times New Roman" pitchFamily="18" charset="0"/>
                <a:ea typeface="楷体_GB2312" pitchFamily="49" charset="-122"/>
              </a:rPr>
              <a:t>信息</a:t>
            </a:r>
            <a:endParaRPr lang="zh-CN" altLang="en-US" sz="2400">
              <a:solidFill>
                <a:schemeClr val="bg1"/>
              </a:solidFill>
              <a:latin typeface="Times New Roman" pitchFamily="18" charset="0"/>
              <a:ea typeface="楷体_GB2312" pitchFamily="49" charset="-122"/>
            </a:endParaRPr>
          </a:p>
        </p:txBody>
      </p:sp>
      <p:sp>
        <p:nvSpPr>
          <p:cNvPr id="14344" name="Text Box 5">
            <a:hlinkClick r:id="rId3" action="ppaction://hlinksldjump?num=3"/>
          </p:cNvPr>
          <p:cNvSpPr/>
          <p:nvPr/>
        </p:nvSpPr>
        <p:spPr>
          <a:xfrm>
            <a:off x="4038600" y="3429000"/>
            <a:ext cx="1143000" cy="865188"/>
          </a:xfrm>
          <a:prstGeom prst="rect">
            <a:avLst/>
          </a:prstGeom>
          <a:gradFill rotWithShape="1">
            <a:gsLst>
              <a:gs pos="0">
                <a:srgbClr val="000000"/>
              </a:gs>
              <a:gs pos="20000">
                <a:srgbClr val="000040"/>
              </a:gs>
              <a:gs pos="50000">
                <a:srgbClr val="400040"/>
              </a:gs>
              <a:gs pos="75000">
                <a:srgbClr val="8F0040"/>
              </a:gs>
              <a:gs pos="89999">
                <a:srgbClr val="F27300"/>
              </a:gs>
              <a:gs pos="100000">
                <a:srgbClr val="FFBF00"/>
              </a:gs>
            </a:gsLst>
            <a:path path="shape">
              <a:fillToRect l="50000" t="50000" r="50000" b="50000"/>
            </a:path>
          </a:gradFill>
          <a:ln>
            <a:solidFill>
              <a:prstClr val="black"/>
            </a:solidFill>
            <a:miter lim="800000"/>
          </a:ln>
          <a:scene3d>
            <a:camera prst="legacyPerspectiveFront">
              <a:rot lat="1500000" lon="20099980" rev="0"/>
            </a:camera>
            <a:lightRig rig="legacyFlat4" dir="t"/>
          </a:scene3d>
          <a:sp3d extrusionH="430200" prstMaterial="legacyMatte">
            <a:bevelT w="13500" h="13500" prst="angle"/>
            <a:bevelB w="13500" h="13500" prst="angle"/>
            <a:extrusionClr>
              <a:srgbClr val="000000"/>
            </a:extrusionClr>
          </a:sp3d>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a:r>
              <a:rPr lang="zh-CN" altLang="en-US" sz="2400">
                <a:solidFill>
                  <a:schemeClr val="bg1"/>
                </a:solidFill>
                <a:latin typeface="Times New Roman" pitchFamily="18" charset="0"/>
                <a:ea typeface="楷体_GB2312" pitchFamily="49" charset="-122"/>
              </a:rPr>
              <a:t>备选产品评估</a:t>
            </a:r>
            <a:endParaRPr lang="zh-CN" altLang="en-US" sz="2400">
              <a:solidFill>
                <a:schemeClr val="bg1"/>
              </a:solidFill>
              <a:latin typeface="Times New Roman" pitchFamily="18" charset="0"/>
              <a:ea typeface="楷体_GB2312" pitchFamily="49" charset="-122"/>
            </a:endParaRPr>
          </a:p>
        </p:txBody>
      </p:sp>
      <p:sp>
        <p:nvSpPr>
          <p:cNvPr id="14345" name="Text Box 6">
            <a:hlinkClick r:id="rId2" action="ppaction://hlinksldjump?num=1"/>
          </p:cNvPr>
          <p:cNvSpPr/>
          <p:nvPr/>
        </p:nvSpPr>
        <p:spPr>
          <a:xfrm>
            <a:off x="5791200" y="3429000"/>
            <a:ext cx="1143000" cy="865188"/>
          </a:xfrm>
          <a:prstGeom prst="rect">
            <a:avLst/>
          </a:prstGeom>
          <a:gradFill rotWithShape="1">
            <a:gsLst>
              <a:gs pos="0">
                <a:srgbClr val="000000"/>
              </a:gs>
              <a:gs pos="20000">
                <a:srgbClr val="000040"/>
              </a:gs>
              <a:gs pos="50000">
                <a:srgbClr val="400040"/>
              </a:gs>
              <a:gs pos="75000">
                <a:srgbClr val="8F0040"/>
              </a:gs>
              <a:gs pos="89999">
                <a:srgbClr val="F27300"/>
              </a:gs>
              <a:gs pos="100000">
                <a:srgbClr val="FFBF00"/>
              </a:gs>
            </a:gsLst>
            <a:path path="shape">
              <a:fillToRect l="50000" t="50000" r="50000" b="50000"/>
            </a:path>
          </a:gradFill>
          <a:ln>
            <a:solidFill>
              <a:prstClr val="black"/>
            </a:solidFill>
            <a:miter lim="800000"/>
          </a:ln>
          <a:scene3d>
            <a:camera prst="legacyPerspectiveFront">
              <a:rot lat="1500000" lon="20099980" rev="0"/>
            </a:camera>
            <a:lightRig rig="legacyFlat4" dir="t"/>
          </a:scene3d>
          <a:sp3d extrusionH="430200" prstMaterial="legacyMatte">
            <a:bevelT w="13500" h="13500" prst="angle"/>
            <a:bevelB w="13500" h="13500" prst="angle"/>
            <a:extrusionClr>
              <a:srgbClr val="000000"/>
            </a:extrusionClr>
          </a:sp3d>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a:r>
              <a:rPr lang="zh-CN" altLang="en-US" sz="2400">
                <a:solidFill>
                  <a:schemeClr val="bg1"/>
                </a:solidFill>
                <a:latin typeface="Times New Roman" pitchFamily="18" charset="0"/>
                <a:ea typeface="楷体_GB2312" pitchFamily="49" charset="-122"/>
              </a:rPr>
              <a:t>购买</a:t>
            </a:r>
            <a:endParaRPr lang="zh-CN" altLang="en-US" sz="2400">
              <a:solidFill>
                <a:schemeClr val="bg1"/>
              </a:solidFill>
              <a:latin typeface="Times New Roman" pitchFamily="18" charset="0"/>
              <a:ea typeface="楷体_GB2312" pitchFamily="49" charset="-122"/>
            </a:endParaRPr>
          </a:p>
          <a:p>
            <a:pPr marL="0" lvl="0" indent="0" algn="ctr"/>
            <a:r>
              <a:rPr lang="zh-CN" altLang="en-US" sz="2400">
                <a:solidFill>
                  <a:schemeClr val="bg1"/>
                </a:solidFill>
                <a:latin typeface="Times New Roman" pitchFamily="18" charset="0"/>
                <a:ea typeface="楷体_GB2312" pitchFamily="49" charset="-122"/>
              </a:rPr>
              <a:t>决策</a:t>
            </a:r>
            <a:endParaRPr lang="zh-CN" altLang="en-US" sz="2400">
              <a:solidFill>
                <a:schemeClr val="bg1"/>
              </a:solidFill>
              <a:latin typeface="Times New Roman" pitchFamily="18" charset="0"/>
              <a:ea typeface="楷体_GB2312" pitchFamily="49" charset="-122"/>
            </a:endParaRPr>
          </a:p>
        </p:txBody>
      </p:sp>
      <p:sp>
        <p:nvSpPr>
          <p:cNvPr id="14346" name="Text Box 7">
            <a:hlinkClick r:id="rId2" action="ppaction://hlinksldjump?num=1"/>
          </p:cNvPr>
          <p:cNvSpPr/>
          <p:nvPr/>
        </p:nvSpPr>
        <p:spPr>
          <a:xfrm>
            <a:off x="7543800" y="3429000"/>
            <a:ext cx="1143000" cy="865188"/>
          </a:xfrm>
          <a:prstGeom prst="rect">
            <a:avLst/>
          </a:prstGeom>
          <a:gradFill rotWithShape="1">
            <a:gsLst>
              <a:gs pos="0">
                <a:srgbClr val="000000"/>
              </a:gs>
              <a:gs pos="20000">
                <a:srgbClr val="000040"/>
              </a:gs>
              <a:gs pos="50000">
                <a:srgbClr val="400040"/>
              </a:gs>
              <a:gs pos="75000">
                <a:srgbClr val="8F0040"/>
              </a:gs>
              <a:gs pos="89999">
                <a:srgbClr val="F27300"/>
              </a:gs>
              <a:gs pos="100000">
                <a:srgbClr val="FFBF00"/>
              </a:gs>
            </a:gsLst>
            <a:path path="shape">
              <a:fillToRect l="50000" t="50000" r="50000" b="50000"/>
            </a:path>
          </a:gradFill>
          <a:ln>
            <a:solidFill>
              <a:prstClr val="black"/>
            </a:solidFill>
            <a:miter lim="800000"/>
          </a:ln>
          <a:scene3d>
            <a:camera prst="legacyPerspectiveFront">
              <a:rot lat="1500000" lon="20099980" rev="0"/>
            </a:camera>
            <a:lightRig rig="legacyFlat4" dir="t"/>
          </a:scene3d>
          <a:sp3d extrusionH="430200" prstMaterial="legacyMatte">
            <a:bevelT w="13500" h="13500" prst="angle"/>
            <a:bevelB w="13500" h="13500" prst="angle"/>
            <a:extrusionClr>
              <a:srgbClr val="000000"/>
            </a:extrusionClr>
          </a:sp3d>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a:r>
              <a:rPr lang="zh-CN" altLang="en-US" sz="2400">
                <a:solidFill>
                  <a:schemeClr val="bg1"/>
                </a:solidFill>
                <a:latin typeface="Times New Roman" pitchFamily="18" charset="0"/>
                <a:ea typeface="楷体_GB2312" pitchFamily="49" charset="-122"/>
              </a:rPr>
              <a:t>购后</a:t>
            </a:r>
            <a:endParaRPr lang="zh-CN" altLang="en-US" sz="2400">
              <a:solidFill>
                <a:schemeClr val="bg1"/>
              </a:solidFill>
              <a:latin typeface="Times New Roman" pitchFamily="18" charset="0"/>
              <a:ea typeface="楷体_GB2312" pitchFamily="49" charset="-122"/>
            </a:endParaRPr>
          </a:p>
          <a:p>
            <a:pPr marL="0" lvl="0" indent="0" algn="ctr"/>
            <a:r>
              <a:rPr lang="zh-CN" altLang="en-US" sz="2400">
                <a:solidFill>
                  <a:schemeClr val="bg1"/>
                </a:solidFill>
                <a:latin typeface="Times New Roman" pitchFamily="18" charset="0"/>
                <a:ea typeface="楷体_GB2312" pitchFamily="49" charset="-122"/>
              </a:rPr>
              <a:t>行为</a:t>
            </a:r>
            <a:endParaRPr lang="zh-CN" altLang="en-US" sz="2400">
              <a:solidFill>
                <a:schemeClr val="bg1"/>
              </a:solidFill>
              <a:latin typeface="Times New Roman" pitchFamily="18" charset="0"/>
              <a:ea typeface="楷体_GB2312" pitchFamily="49" charset="-122"/>
            </a:endParaRPr>
          </a:p>
        </p:txBody>
      </p:sp>
      <p:sp>
        <p:nvSpPr>
          <p:cNvPr id="14347" name="AutoShape 8"/>
          <p:cNvSpPr/>
          <p:nvPr/>
        </p:nvSpPr>
        <p:spPr>
          <a:xfrm>
            <a:off x="1676400" y="3581400"/>
            <a:ext cx="609600" cy="533400"/>
          </a:xfrm>
          <a:prstGeom prst="rightArrow">
            <a:avLst>
              <a:gd name="adj1" fmla="val 50000"/>
              <a:gd name="adj2" fmla="val 28571"/>
            </a:avLst>
          </a:prstGeom>
          <a:gradFill rotWithShape="1">
            <a:gsLst>
              <a:gs pos="0">
                <a:srgbClr val="3AC937"/>
              </a:gs>
              <a:gs pos="100000">
                <a:srgbClr val="FFFFFF"/>
              </a:gs>
            </a:gsLst>
            <a:lin ang="5400000" scaled="1"/>
          </a:gradFill>
          <a:ln>
            <a:solidFill>
              <a:prstClr val="black"/>
            </a:solidFill>
            <a:miter lim="800000"/>
          </a:ln>
          <a:scene3d>
            <a:camera prst="legacyPerspectiveFront">
              <a:rot lat="1500000" lon="20099980" rev="0"/>
            </a:camera>
            <a:lightRig rig="legacyFlat4" dir="t"/>
          </a:scene3d>
          <a:sp3d extrusionH="430200" prstMaterial="legacyMatte">
            <a:bevelT w="13500" h="13500" prst="angle"/>
            <a:bevelB w="13500" h="13500" prst="angle"/>
            <a:extrusionClr>
              <a:srgbClr val="3AC937"/>
            </a:extrusionClr>
          </a:sp3d>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a:p>
        </p:txBody>
      </p:sp>
      <p:sp>
        <p:nvSpPr>
          <p:cNvPr id="14348" name="AutoShape 9"/>
          <p:cNvSpPr/>
          <p:nvPr/>
        </p:nvSpPr>
        <p:spPr>
          <a:xfrm>
            <a:off x="6934200" y="3581400"/>
            <a:ext cx="609600" cy="533400"/>
          </a:xfrm>
          <a:prstGeom prst="rightArrow">
            <a:avLst>
              <a:gd name="adj1" fmla="val 50000"/>
              <a:gd name="adj2" fmla="val 28571"/>
            </a:avLst>
          </a:prstGeom>
          <a:gradFill rotWithShape="1">
            <a:gsLst>
              <a:gs pos="0">
                <a:srgbClr val="3AC937"/>
              </a:gs>
              <a:gs pos="100000">
                <a:srgbClr val="FFFFFF"/>
              </a:gs>
            </a:gsLst>
            <a:lin ang="5400000" scaled="1"/>
          </a:gradFill>
          <a:ln>
            <a:solidFill>
              <a:prstClr val="black"/>
            </a:solidFill>
            <a:miter lim="800000"/>
          </a:ln>
          <a:scene3d>
            <a:camera prst="legacyPerspectiveFront">
              <a:rot lat="1500000" lon="20099980" rev="0"/>
            </a:camera>
            <a:lightRig rig="legacyFlat4" dir="t"/>
          </a:scene3d>
          <a:sp3d extrusionH="430200" prstMaterial="legacyMatte">
            <a:bevelT w="13500" h="13500" prst="angle"/>
            <a:bevelB w="13500" h="13500" prst="angle"/>
            <a:extrusionClr>
              <a:srgbClr val="3AC937"/>
            </a:extrusionClr>
          </a:sp3d>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a:p>
        </p:txBody>
      </p:sp>
      <p:sp>
        <p:nvSpPr>
          <p:cNvPr id="14349" name="AutoShape 10"/>
          <p:cNvSpPr/>
          <p:nvPr/>
        </p:nvSpPr>
        <p:spPr>
          <a:xfrm>
            <a:off x="5181600" y="3581400"/>
            <a:ext cx="609600" cy="533400"/>
          </a:xfrm>
          <a:prstGeom prst="rightArrow">
            <a:avLst>
              <a:gd name="adj1" fmla="val 50000"/>
              <a:gd name="adj2" fmla="val 28571"/>
            </a:avLst>
          </a:prstGeom>
          <a:gradFill rotWithShape="1">
            <a:gsLst>
              <a:gs pos="0">
                <a:srgbClr val="3AC937"/>
              </a:gs>
              <a:gs pos="100000">
                <a:srgbClr val="FFFFFF"/>
              </a:gs>
            </a:gsLst>
            <a:lin ang="5400000" scaled="1"/>
          </a:gradFill>
          <a:ln>
            <a:solidFill>
              <a:prstClr val="black"/>
            </a:solidFill>
            <a:miter lim="800000"/>
          </a:ln>
          <a:scene3d>
            <a:camera prst="legacyPerspectiveFront">
              <a:rot lat="1500000" lon="20099980" rev="0"/>
            </a:camera>
            <a:lightRig rig="legacyFlat4" dir="t"/>
          </a:scene3d>
          <a:sp3d extrusionH="430200" prstMaterial="legacyMatte">
            <a:bevelT w="13500" h="13500" prst="angle"/>
            <a:bevelB w="13500" h="13500" prst="angle"/>
            <a:extrusionClr>
              <a:srgbClr val="3AC937"/>
            </a:extrusionClr>
          </a:sp3d>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a:p>
        </p:txBody>
      </p:sp>
      <p:sp>
        <p:nvSpPr>
          <p:cNvPr id="14350" name="AutoShape 11"/>
          <p:cNvSpPr/>
          <p:nvPr/>
        </p:nvSpPr>
        <p:spPr>
          <a:xfrm>
            <a:off x="3429000" y="3581400"/>
            <a:ext cx="609600" cy="533400"/>
          </a:xfrm>
          <a:prstGeom prst="rightArrow">
            <a:avLst>
              <a:gd name="adj1" fmla="val 50000"/>
              <a:gd name="adj2" fmla="val 28571"/>
            </a:avLst>
          </a:prstGeom>
          <a:gradFill rotWithShape="1">
            <a:gsLst>
              <a:gs pos="0">
                <a:srgbClr val="3AC937"/>
              </a:gs>
              <a:gs pos="100000">
                <a:srgbClr val="FFFFFF"/>
              </a:gs>
            </a:gsLst>
            <a:lin ang="5400000" scaled="1"/>
          </a:gradFill>
          <a:ln>
            <a:solidFill>
              <a:prstClr val="black"/>
            </a:solidFill>
            <a:miter lim="800000"/>
          </a:ln>
          <a:scene3d>
            <a:camera prst="legacyPerspectiveFront">
              <a:rot lat="1500000" lon="20099980" rev="0"/>
            </a:camera>
            <a:lightRig rig="legacyFlat4" dir="t"/>
          </a:scene3d>
          <a:sp3d extrusionH="430200" prstMaterial="legacyMatte">
            <a:bevelT w="13500" h="13500" prst="angle"/>
            <a:bevelB w="13500" h="13500" prst="angle"/>
            <a:extrusionClr>
              <a:srgbClr val="3AC937"/>
            </a:extrusionClr>
          </a:sp3d>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a:p>
        </p:txBody>
      </p:sp>
      <p:grpSp>
        <p:nvGrpSpPr>
          <p:cNvPr id="14351" name="Group 12"/>
          <p:cNvGrpSpPr/>
          <p:nvPr/>
        </p:nvGrpSpPr>
        <p:grpSpPr>
          <a:xfrm>
            <a:off x="4572000" y="3048000"/>
            <a:ext cx="1752600" cy="381000"/>
            <a:chOff x="2880" y="1920"/>
            <a:chExt cx="1104" cy="240"/>
          </a:xfrm>
        </p:grpSpPr>
        <p:cxnSp>
          <p:nvCxnSpPr>
            <p:cNvPr id="14359" name="Line 13"/>
            <p:cNvCxnSpPr/>
            <p:nvPr/>
          </p:nvCxnSpPr>
          <p:spPr>
            <a:xfrm flipH="1" flipV="1">
              <a:off x="2880" y="1920"/>
              <a:ext cx="0" cy="240"/>
            </a:xfrm>
            <a:prstGeom prst="line">
              <a:avLst/>
            </a:prstGeom>
            <a:noFill/>
            <a:ln w="57150">
              <a:solidFill>
                <a:schemeClr val="tx1"/>
              </a:solidFill>
              <a:miter lim="800000"/>
            </a:ln>
          </p:spPr>
        </p:cxnSp>
        <p:cxnSp>
          <p:nvCxnSpPr>
            <p:cNvPr id="14360" name="Line 14"/>
            <p:cNvCxnSpPr/>
            <p:nvPr/>
          </p:nvCxnSpPr>
          <p:spPr>
            <a:xfrm>
              <a:off x="2880" y="1920"/>
              <a:ext cx="1104" cy="0"/>
            </a:xfrm>
            <a:prstGeom prst="line">
              <a:avLst/>
            </a:prstGeom>
            <a:noFill/>
            <a:ln w="57150">
              <a:solidFill>
                <a:schemeClr val="tx1"/>
              </a:solidFill>
              <a:miter lim="800000"/>
            </a:ln>
          </p:spPr>
        </p:cxnSp>
        <p:cxnSp>
          <p:nvCxnSpPr>
            <p:cNvPr id="14361" name="Line 15"/>
            <p:cNvCxnSpPr/>
            <p:nvPr/>
          </p:nvCxnSpPr>
          <p:spPr>
            <a:xfrm flipH="1">
              <a:off x="3984" y="1920"/>
              <a:ext cx="0" cy="240"/>
            </a:xfrm>
            <a:prstGeom prst="line">
              <a:avLst/>
            </a:prstGeom>
            <a:noFill/>
            <a:ln w="57150">
              <a:solidFill>
                <a:schemeClr val="tx1"/>
              </a:solidFill>
              <a:miter lim="800000"/>
              <a:tailEnd type="triangle" w="sm" len="sm"/>
            </a:ln>
          </p:spPr>
        </p:cxnSp>
      </p:grpSp>
      <p:grpSp>
        <p:nvGrpSpPr>
          <p:cNvPr id="14352" name="Group 16"/>
          <p:cNvGrpSpPr/>
          <p:nvPr/>
        </p:nvGrpSpPr>
        <p:grpSpPr>
          <a:xfrm>
            <a:off x="4572000" y="4267200"/>
            <a:ext cx="1752600" cy="381000"/>
            <a:chOff x="2880" y="2688"/>
            <a:chExt cx="1104" cy="240"/>
          </a:xfrm>
        </p:grpSpPr>
        <p:cxnSp>
          <p:nvCxnSpPr>
            <p:cNvPr id="14356" name="Line 17"/>
            <p:cNvCxnSpPr/>
            <p:nvPr/>
          </p:nvCxnSpPr>
          <p:spPr>
            <a:xfrm flipH="1" flipV="1">
              <a:off x="2880" y="2688"/>
              <a:ext cx="0" cy="240"/>
            </a:xfrm>
            <a:prstGeom prst="line">
              <a:avLst/>
            </a:prstGeom>
            <a:noFill/>
            <a:ln w="57150">
              <a:solidFill>
                <a:schemeClr val="tx1"/>
              </a:solidFill>
              <a:miter lim="800000"/>
            </a:ln>
          </p:spPr>
        </p:cxnSp>
        <p:cxnSp>
          <p:nvCxnSpPr>
            <p:cNvPr id="14357" name="Line 18"/>
            <p:cNvCxnSpPr/>
            <p:nvPr/>
          </p:nvCxnSpPr>
          <p:spPr>
            <a:xfrm>
              <a:off x="2880" y="2928"/>
              <a:ext cx="1104" cy="0"/>
            </a:xfrm>
            <a:prstGeom prst="line">
              <a:avLst/>
            </a:prstGeom>
            <a:noFill/>
            <a:ln w="57150">
              <a:solidFill>
                <a:schemeClr val="tx1"/>
              </a:solidFill>
              <a:miter lim="800000"/>
            </a:ln>
          </p:spPr>
        </p:cxnSp>
        <p:cxnSp>
          <p:nvCxnSpPr>
            <p:cNvPr id="14358" name="Line 19"/>
            <p:cNvCxnSpPr/>
            <p:nvPr/>
          </p:nvCxnSpPr>
          <p:spPr>
            <a:xfrm flipH="1" flipV="1">
              <a:off x="3984" y="2688"/>
              <a:ext cx="0" cy="240"/>
            </a:xfrm>
            <a:prstGeom prst="line">
              <a:avLst/>
            </a:prstGeom>
            <a:noFill/>
            <a:ln w="57150">
              <a:solidFill>
                <a:schemeClr val="tx1"/>
              </a:solidFill>
              <a:miter lim="800000"/>
              <a:tailEnd type="triangle" w="sm" len="sm"/>
            </a:ln>
          </p:spPr>
        </p:cxnSp>
      </p:grpSp>
      <p:sp>
        <p:nvSpPr>
          <p:cNvPr id="14353" name="Text Box 20"/>
          <p:cNvSpPr/>
          <p:nvPr/>
        </p:nvSpPr>
        <p:spPr>
          <a:xfrm>
            <a:off x="4724400" y="2514600"/>
            <a:ext cx="1447800" cy="457200"/>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spcBef>
                <a:spcPct val="50000"/>
              </a:spcBef>
            </a:pPr>
            <a:r>
              <a:rPr kumimoji="1" lang="zh-CN" altLang="en-US" sz="2400">
                <a:latin typeface="Times New Roman" pitchFamily="18" charset="0"/>
                <a:ea typeface="楷体_GB2312" pitchFamily="49" charset="-122"/>
              </a:rPr>
              <a:t>他人态度</a:t>
            </a:r>
            <a:endParaRPr kumimoji="1" lang="zh-CN" altLang="en-US" sz="2400">
              <a:latin typeface="Times New Roman" pitchFamily="18" charset="0"/>
              <a:ea typeface="楷体_GB2312" pitchFamily="49" charset="-122"/>
            </a:endParaRPr>
          </a:p>
        </p:txBody>
      </p:sp>
      <p:sp>
        <p:nvSpPr>
          <p:cNvPr id="14354" name="Text Box 21"/>
          <p:cNvSpPr/>
          <p:nvPr/>
        </p:nvSpPr>
        <p:spPr>
          <a:xfrm>
            <a:off x="4724400" y="4648200"/>
            <a:ext cx="1447800" cy="457200"/>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spcBef>
                <a:spcPct val="50000"/>
              </a:spcBef>
            </a:pPr>
            <a:r>
              <a:rPr kumimoji="1" lang="zh-CN" altLang="en-US" sz="2400">
                <a:latin typeface="Times New Roman" pitchFamily="18" charset="0"/>
                <a:ea typeface="楷体_GB2312" pitchFamily="49" charset="-122"/>
              </a:rPr>
              <a:t>意外因素</a:t>
            </a:r>
            <a:endParaRPr kumimoji="1" lang="zh-CN" altLang="en-US" sz="2400">
              <a:latin typeface="Times New Roman" pitchFamily="18" charset="0"/>
              <a:ea typeface="楷体_GB2312" pitchFamily="49" charset="-122"/>
            </a:endParaRPr>
          </a:p>
        </p:txBody>
      </p:sp>
      <p:sp>
        <p:nvSpPr>
          <p:cNvPr id="14355" name="AutoShape 23"/>
          <p:cNvSpPr/>
          <p:nvPr/>
        </p:nvSpPr>
        <p:spPr>
          <a:xfrm>
            <a:off x="7164388" y="6308725"/>
            <a:ext cx="179388" cy="144462"/>
          </a:xfrm>
          <a:prstGeom prst="actionButtonBeginning">
            <a:avLst/>
          </a:prstGeom>
          <a:solidFill>
            <a:schemeClr val="bg1"/>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endParaRPr kumimoji="1" lang="zh-CN" altLang="zh-CN" sz="2400" u="sng">
              <a:latin typeface="Times New Roman" pitchFamily="18" charset="0"/>
            </a:endParaRPr>
          </a:p>
        </p:txBody>
      </p:sp>
      <p:sp>
        <p:nvSpPr>
          <p:cNvPr id="14362" name="TextBox 14361"/>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14341"/>
                                        </p:tgtEl>
                                        <p:attrNameLst>
                                          <p:attrName>style.visibility</p:attrName>
                                        </p:attrNameLst>
                                      </p:cBhvr>
                                      <p:to>
                                        <p:strVal val="visible"/>
                                      </p:to>
                                    </p:set>
                                    <p:animEffect transition="in" filter="blinds(horizontal)">
                                      <p:cBhvr additive="base">
                                        <p:cTn id="7" dur="500"/>
                                        <p:tgtEl>
                                          <p:spTgt spid="14341"/>
                                        </p:tgtEl>
                                      </p:cBhvr>
                                    </p:animEffect>
                                  </p:childTnLst>
                                  <p:subTnLst>
                                    <p:audio>
                                      <p:cMediaNode>
                                        <p:cTn repeatDur="-9223372036854775808" display="0" masterRel="sameClick">
                                          <p:stCondLst>
                                            <p:cond evt="onStopAudio" delay="0">
                                              <p:tgtEl>
                                                <p:sldTgt/>
                                              </p:tgtEl>
                                            </p:cond>
                                          </p:stCondLst>
                                        </p:cTn>
                                        <p:tgtEl>
                                          <p:sndTgt r:embed="rId4" name="chimes.wav"/>
                                        </p:tgtEl>
                                      </p:cMediaNode>
                                    </p:audio>
                                  </p:sub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1" nodeType="clickEffect">
                                  <p:stCondLst>
                                    <p:cond delay="0"/>
                                  </p:stCondLst>
                                  <p:childTnLst>
                                    <p:set>
                                      <p:cBhvr additive="base">
                                        <p:cTn id="11" dur="1" fill="hold">
                                          <p:stCondLst>
                                            <p:cond delay="0"/>
                                          </p:stCondLst>
                                        </p:cTn>
                                        <p:tgtEl>
                                          <p:spTgt spid="14342"/>
                                        </p:tgtEl>
                                        <p:attrNameLst>
                                          <p:attrName>style.visibility</p:attrName>
                                        </p:attrNameLst>
                                      </p:cBhvr>
                                      <p:to>
                                        <p:strVal val="visible"/>
                                      </p:to>
                                    </p:set>
                                    <p:animEffect transition="in" filter="blinds(horizontal)">
                                      <p:cBhvr additive="base">
                                        <p:cTn id="12" dur="500"/>
                                        <p:tgtEl>
                                          <p:spTgt spid="14342"/>
                                        </p:tgtEl>
                                      </p:cBhvr>
                                    </p:animEffect>
                                  </p:childTnLst>
                                  <p:subTnLst>
                                    <p:audio>
                                      <p:cMediaNode>
                                        <p:cTn repeatDur="-9223372036854775808" display="0" masterRel="sameClick">
                                          <p:stCondLst>
                                            <p:cond evt="onStopAudio" delay="0">
                                              <p:tgtEl>
                                                <p:sldTgt/>
                                              </p:tgtEl>
                                            </p:cond>
                                          </p:stCondLst>
                                        </p:cTn>
                                        <p:tgtEl>
                                          <p:sndTgt r:embed="rId4" name="chimes.wav"/>
                                        </p:tgtEl>
                                      </p:cMediaNode>
                                    </p:audio>
                                  </p:subTnLst>
                                </p:cTn>
                              </p:par>
                            </p:childTnLst>
                          </p:cTn>
                        </p:par>
                      </p:childTnLst>
                    </p:cTn>
                  </p:par>
                  <p:par>
                    <p:cTn id="13" fill="hold" nodeType="clickPar">
                      <p:stCondLst>
                        <p:cond delay="indefinite"/>
                      </p:stCondLst>
                      <p:childTnLst>
                        <p:par>
                          <p:cTn id="14" fill="hold" nodeType="afterGroup">
                            <p:stCondLst>
                              <p:cond delay="0"/>
                            </p:stCondLst>
                            <p:childTnLst>
                              <p:par>
                                <p:cTn id="15" presetID="17" presetClass="entr" presetSubtype="10" dur="500" fill="hold" grpId="6" nodeType="clickEffect">
                                  <p:stCondLst>
                                    <p:cond delay="0"/>
                                  </p:stCondLst>
                                  <p:childTnLst>
                                    <p:set>
                                      <p:cBhvr additive="base">
                                        <p:cTn id="16" dur="1" fill="hold">
                                          <p:stCondLst>
                                            <p:cond delay="0"/>
                                          </p:stCondLst>
                                        </p:cTn>
                                        <p:tgtEl>
                                          <p:spTgt spid="14347"/>
                                        </p:tgtEl>
                                        <p:attrNameLst>
                                          <p:attrName>style.visibility</p:attrName>
                                        </p:attrNameLst>
                                      </p:cBhvr>
                                      <p:to>
                                        <p:strVal val="visible"/>
                                      </p:to>
                                    </p:set>
                                    <p:anim calcmode="lin" valueType="num">
                                      <p:cBhvr additive="base">
                                        <p:cTn id="17" dur="500" fill="hold"/>
                                        <p:tgtEl>
                                          <p:spTgt spid="14347"/>
                                        </p:tgtEl>
                                        <p:attrNameLst>
                                          <p:attrName>ppt_w</p:attrName>
                                        </p:attrNameLst>
                                      </p:cBhvr>
                                      <p:tavLst>
                                        <p:tav tm="0">
                                          <p:val>
                                            <p:fltVal val="0"/>
                                          </p:val>
                                        </p:tav>
                                        <p:tav tm="100000">
                                          <p:val>
                                            <p:strVal val="#ppt_w"/>
                                          </p:val>
                                        </p:tav>
                                      </p:tavLst>
                                    </p:anim>
                                    <p:anim calcmode="lin" valueType="num">
                                      <p:cBhvr additive="base">
                                        <p:cTn id="18" dur="500" fill="hold"/>
                                        <p:tgtEl>
                                          <p:spTgt spid="14347"/>
                                        </p:tgtEl>
                                        <p:attrNameLst>
                                          <p:attrName>ppt_h</p:attrName>
                                        </p:attrNameLst>
                                      </p:cBhvr>
                                      <p:tavLst>
                                        <p:tav tm="0">
                                          <p:val>
                                            <p:strVal val="#ppt_h"/>
                                          </p:val>
                                        </p:tav>
                                        <p:tav tm="100000">
                                          <p:val>
                                            <p:strVal val="#ppt_h"/>
                                          </p:val>
                                        </p:tav>
                                      </p:tavLst>
                                    </p:anim>
                                  </p:childTnLst>
                                  <p:subTnLst>
                                    <p:audio>
                                      <p:cMediaNode>
                                        <p:cTn repeatDur="-9223372036854775808" display="0" masterRel="sameClick">
                                          <p:stCondLst>
                                            <p:cond evt="onStopAudio" delay="0">
                                              <p:tgtEl>
                                                <p:sldTgt/>
                                              </p:tgtEl>
                                            </p:cond>
                                          </p:stCondLst>
                                        </p:cTn>
                                        <p:tgtEl>
                                          <p:sndTgt r:embed="rId5" name="whoosh.wav"/>
                                        </p:tgtEl>
                                      </p:cMediaNode>
                                    </p:audio>
                                  </p:subTnLst>
                                </p:cTn>
                              </p:par>
                            </p:childTnLst>
                          </p:cTn>
                        </p:par>
                      </p:childTnLst>
                    </p:cTn>
                  </p:par>
                  <p:par>
                    <p:cTn id="19" fill="hold" nodeType="clickPar">
                      <p:stCondLst>
                        <p:cond delay="indefinite"/>
                      </p:stCondLst>
                      <p:childTnLst>
                        <p:par>
                          <p:cTn id="20" fill="hold" nodeType="afterGroup">
                            <p:stCondLst>
                              <p:cond delay="0"/>
                            </p:stCondLst>
                            <p:childTnLst>
                              <p:par>
                                <p:cTn id="21" presetID="3" presetClass="entr" presetSubtype="10" dur="500" fill="hold" grpId="2" nodeType="clickEffect">
                                  <p:stCondLst>
                                    <p:cond delay="0"/>
                                  </p:stCondLst>
                                  <p:childTnLst>
                                    <p:set>
                                      <p:cBhvr additive="base">
                                        <p:cTn id="22" dur="1" fill="hold">
                                          <p:stCondLst>
                                            <p:cond delay="0"/>
                                          </p:stCondLst>
                                        </p:cTn>
                                        <p:tgtEl>
                                          <p:spTgt spid="14343"/>
                                        </p:tgtEl>
                                        <p:attrNameLst>
                                          <p:attrName>style.visibility</p:attrName>
                                        </p:attrNameLst>
                                      </p:cBhvr>
                                      <p:to>
                                        <p:strVal val="visible"/>
                                      </p:to>
                                    </p:set>
                                    <p:animEffect transition="in" filter="blinds(horizontal)">
                                      <p:cBhvr additive="base">
                                        <p:cTn id="23" dur="500"/>
                                        <p:tgtEl>
                                          <p:spTgt spid="14343"/>
                                        </p:tgtEl>
                                      </p:cBhvr>
                                    </p:animEffect>
                                  </p:childTnLst>
                                  <p:subTnLst>
                                    <p:audio>
                                      <p:cMediaNode>
                                        <p:cTn repeatDur="-9223372036854775808" display="0" masterRel="sameClick">
                                          <p:stCondLst>
                                            <p:cond evt="onStopAudio" delay="0">
                                              <p:tgtEl>
                                                <p:sldTgt/>
                                              </p:tgtEl>
                                            </p:cond>
                                          </p:stCondLst>
                                        </p:cTn>
                                        <p:tgtEl>
                                          <p:sndTgt r:embed="rId4" name="chimes.wav"/>
                                        </p:tgtEl>
                                      </p:cMediaNode>
                                    </p:audio>
                                  </p:subTnLst>
                                </p:cTn>
                              </p:par>
                            </p:childTnLst>
                          </p:cTn>
                        </p:par>
                      </p:childTnLst>
                    </p:cTn>
                  </p:par>
                  <p:par>
                    <p:cTn id="24" fill="hold" nodeType="clickPar">
                      <p:stCondLst>
                        <p:cond delay="indefinite"/>
                      </p:stCondLst>
                      <p:childTnLst>
                        <p:par>
                          <p:cTn id="25" fill="hold" nodeType="afterGroup">
                            <p:stCondLst>
                              <p:cond delay="0"/>
                            </p:stCondLst>
                            <p:childTnLst>
                              <p:par>
                                <p:cTn id="26" presetID="17" presetClass="entr" presetSubtype="10" dur="500" fill="hold" grpId="9" nodeType="clickEffect">
                                  <p:stCondLst>
                                    <p:cond delay="0"/>
                                  </p:stCondLst>
                                  <p:childTnLst>
                                    <p:set>
                                      <p:cBhvr additive="base">
                                        <p:cTn id="27" dur="1" fill="hold">
                                          <p:stCondLst>
                                            <p:cond delay="0"/>
                                          </p:stCondLst>
                                        </p:cTn>
                                        <p:tgtEl>
                                          <p:spTgt spid="14350"/>
                                        </p:tgtEl>
                                        <p:attrNameLst>
                                          <p:attrName>style.visibility</p:attrName>
                                        </p:attrNameLst>
                                      </p:cBhvr>
                                      <p:to>
                                        <p:strVal val="visible"/>
                                      </p:to>
                                    </p:set>
                                    <p:anim calcmode="lin" valueType="num">
                                      <p:cBhvr additive="base">
                                        <p:cTn id="28" dur="500" fill="hold"/>
                                        <p:tgtEl>
                                          <p:spTgt spid="14350"/>
                                        </p:tgtEl>
                                        <p:attrNameLst>
                                          <p:attrName>ppt_w</p:attrName>
                                        </p:attrNameLst>
                                      </p:cBhvr>
                                      <p:tavLst>
                                        <p:tav tm="0">
                                          <p:val>
                                            <p:fltVal val="0"/>
                                          </p:val>
                                        </p:tav>
                                        <p:tav tm="100000">
                                          <p:val>
                                            <p:strVal val="#ppt_w"/>
                                          </p:val>
                                        </p:tav>
                                      </p:tavLst>
                                    </p:anim>
                                    <p:anim calcmode="lin" valueType="num">
                                      <p:cBhvr additive="base">
                                        <p:cTn id="29" dur="500" fill="hold"/>
                                        <p:tgtEl>
                                          <p:spTgt spid="14350"/>
                                        </p:tgtEl>
                                        <p:attrNameLst>
                                          <p:attrName>ppt_h</p:attrName>
                                        </p:attrNameLst>
                                      </p:cBhvr>
                                      <p:tavLst>
                                        <p:tav tm="0">
                                          <p:val>
                                            <p:strVal val="#ppt_h"/>
                                          </p:val>
                                        </p:tav>
                                        <p:tav tm="100000">
                                          <p:val>
                                            <p:strVal val="#ppt_h"/>
                                          </p:val>
                                        </p:tav>
                                      </p:tavLst>
                                    </p:anim>
                                  </p:childTnLst>
                                  <p:subTnLst>
                                    <p:audio>
                                      <p:cMediaNode>
                                        <p:cTn repeatDur="-9223372036854775808" display="0" masterRel="sameClick">
                                          <p:stCondLst>
                                            <p:cond evt="onStopAudio" delay="0">
                                              <p:tgtEl>
                                                <p:sldTgt/>
                                              </p:tgtEl>
                                            </p:cond>
                                          </p:stCondLst>
                                        </p:cTn>
                                        <p:tgtEl>
                                          <p:sndTgt r:embed="rId5" name="whoosh.wav"/>
                                        </p:tgtEl>
                                      </p:cMediaNode>
                                    </p:audio>
                                  </p:subTnLst>
                                </p:cTn>
                              </p:par>
                            </p:childTnLst>
                          </p:cTn>
                        </p:par>
                      </p:childTnLst>
                    </p:cTn>
                  </p:par>
                  <p:par>
                    <p:cTn id="30" fill="hold" nodeType="clickPar">
                      <p:stCondLst>
                        <p:cond delay="indefinite"/>
                      </p:stCondLst>
                      <p:childTnLst>
                        <p:par>
                          <p:cTn id="31" fill="hold" nodeType="afterGroup">
                            <p:stCondLst>
                              <p:cond delay="0"/>
                            </p:stCondLst>
                            <p:childTnLst>
                              <p:par>
                                <p:cTn id="32" presetID="3" presetClass="entr" presetSubtype="10" dur="500" fill="hold" grpId="3" nodeType="clickEffect">
                                  <p:stCondLst>
                                    <p:cond delay="0"/>
                                  </p:stCondLst>
                                  <p:childTnLst>
                                    <p:set>
                                      <p:cBhvr additive="base">
                                        <p:cTn id="33" dur="1" fill="hold">
                                          <p:stCondLst>
                                            <p:cond delay="0"/>
                                          </p:stCondLst>
                                        </p:cTn>
                                        <p:tgtEl>
                                          <p:spTgt spid="14344"/>
                                        </p:tgtEl>
                                        <p:attrNameLst>
                                          <p:attrName>style.visibility</p:attrName>
                                        </p:attrNameLst>
                                      </p:cBhvr>
                                      <p:to>
                                        <p:strVal val="visible"/>
                                      </p:to>
                                    </p:set>
                                    <p:animEffect transition="in" filter="blinds(horizontal)">
                                      <p:cBhvr additive="base">
                                        <p:cTn id="34" dur="500"/>
                                        <p:tgtEl>
                                          <p:spTgt spid="14344"/>
                                        </p:tgtEl>
                                      </p:cBhvr>
                                    </p:animEffect>
                                  </p:childTnLst>
                                  <p:subTnLst>
                                    <p:audio>
                                      <p:cMediaNode>
                                        <p:cTn repeatDur="-9223372036854775808" display="0" masterRel="sameClick">
                                          <p:stCondLst>
                                            <p:cond evt="onStopAudio" delay="0">
                                              <p:tgtEl>
                                                <p:sldTgt/>
                                              </p:tgtEl>
                                            </p:cond>
                                          </p:stCondLst>
                                        </p:cTn>
                                        <p:tgtEl>
                                          <p:sndTgt r:embed="rId4" name="chimes.wav"/>
                                        </p:tgtEl>
                                      </p:cMediaNode>
                                    </p:audio>
                                  </p:subTnLst>
                                </p:cTn>
                              </p:par>
                            </p:childTnLst>
                          </p:cTn>
                        </p:par>
                      </p:childTnLst>
                    </p:cTn>
                  </p:par>
                  <p:par>
                    <p:cTn id="35" fill="hold" nodeType="clickPar">
                      <p:stCondLst>
                        <p:cond delay="indefinite"/>
                      </p:stCondLst>
                      <p:childTnLst>
                        <p:par>
                          <p:cTn id="36" fill="hold" nodeType="afterGroup">
                            <p:stCondLst>
                              <p:cond delay="0"/>
                            </p:stCondLst>
                            <p:childTnLst>
                              <p:par>
                                <p:cTn id="37" presetID="17" presetClass="entr" presetSubtype="10" dur="500" fill="hold" grpId="8" nodeType="clickEffect">
                                  <p:stCondLst>
                                    <p:cond delay="0"/>
                                  </p:stCondLst>
                                  <p:childTnLst>
                                    <p:set>
                                      <p:cBhvr additive="base">
                                        <p:cTn id="38" dur="1" fill="hold">
                                          <p:stCondLst>
                                            <p:cond delay="0"/>
                                          </p:stCondLst>
                                        </p:cTn>
                                        <p:tgtEl>
                                          <p:spTgt spid="14349"/>
                                        </p:tgtEl>
                                        <p:attrNameLst>
                                          <p:attrName>style.visibility</p:attrName>
                                        </p:attrNameLst>
                                      </p:cBhvr>
                                      <p:to>
                                        <p:strVal val="visible"/>
                                      </p:to>
                                    </p:set>
                                    <p:anim calcmode="lin" valueType="num">
                                      <p:cBhvr additive="base">
                                        <p:cTn id="39" dur="500" fill="hold"/>
                                        <p:tgtEl>
                                          <p:spTgt spid="14349"/>
                                        </p:tgtEl>
                                        <p:attrNameLst>
                                          <p:attrName>ppt_w</p:attrName>
                                        </p:attrNameLst>
                                      </p:cBhvr>
                                      <p:tavLst>
                                        <p:tav tm="0">
                                          <p:val>
                                            <p:fltVal val="0"/>
                                          </p:val>
                                        </p:tav>
                                        <p:tav tm="100000">
                                          <p:val>
                                            <p:strVal val="#ppt_w"/>
                                          </p:val>
                                        </p:tav>
                                      </p:tavLst>
                                    </p:anim>
                                    <p:anim calcmode="lin" valueType="num">
                                      <p:cBhvr additive="base">
                                        <p:cTn id="40" dur="500" fill="hold"/>
                                        <p:tgtEl>
                                          <p:spTgt spid="14349"/>
                                        </p:tgtEl>
                                        <p:attrNameLst>
                                          <p:attrName>ppt_h</p:attrName>
                                        </p:attrNameLst>
                                      </p:cBhvr>
                                      <p:tavLst>
                                        <p:tav tm="0">
                                          <p:val>
                                            <p:strVal val="#ppt_h"/>
                                          </p:val>
                                        </p:tav>
                                        <p:tav tm="100000">
                                          <p:val>
                                            <p:strVal val="#ppt_h"/>
                                          </p:val>
                                        </p:tav>
                                      </p:tavLst>
                                    </p:anim>
                                  </p:childTnLst>
                                  <p:subTnLst>
                                    <p:audio>
                                      <p:cMediaNode>
                                        <p:cTn repeatDur="-9223372036854775808" display="0" masterRel="sameClick">
                                          <p:stCondLst>
                                            <p:cond evt="onStopAudio" delay="0">
                                              <p:tgtEl>
                                                <p:sldTgt/>
                                              </p:tgtEl>
                                            </p:cond>
                                          </p:stCondLst>
                                        </p:cTn>
                                        <p:tgtEl>
                                          <p:sndTgt r:embed="rId5" name="whoosh.wav"/>
                                        </p:tgtEl>
                                      </p:cMediaNode>
                                    </p:audio>
                                  </p:subTnLst>
                                </p:cTn>
                              </p:par>
                            </p:childTnLst>
                          </p:cTn>
                        </p:par>
                      </p:childTnLst>
                    </p:cTn>
                  </p:par>
                  <p:par>
                    <p:cTn id="41" fill="hold" nodeType="clickPar">
                      <p:stCondLst>
                        <p:cond delay="indefinite"/>
                      </p:stCondLst>
                      <p:childTnLst>
                        <p:par>
                          <p:cTn id="42" fill="hold" nodeType="afterGroup">
                            <p:stCondLst>
                              <p:cond delay="0"/>
                            </p:stCondLst>
                            <p:childTnLst>
                              <p:par>
                                <p:cTn id="43" presetID="3" presetClass="entr" presetSubtype="10" dur="500" fill="hold" grpId="4" nodeType="clickEffect">
                                  <p:stCondLst>
                                    <p:cond delay="0"/>
                                  </p:stCondLst>
                                  <p:childTnLst>
                                    <p:set>
                                      <p:cBhvr additive="base">
                                        <p:cTn id="44" dur="1" fill="hold">
                                          <p:stCondLst>
                                            <p:cond delay="0"/>
                                          </p:stCondLst>
                                        </p:cTn>
                                        <p:tgtEl>
                                          <p:spTgt spid="14345"/>
                                        </p:tgtEl>
                                        <p:attrNameLst>
                                          <p:attrName>style.visibility</p:attrName>
                                        </p:attrNameLst>
                                      </p:cBhvr>
                                      <p:to>
                                        <p:strVal val="visible"/>
                                      </p:to>
                                    </p:set>
                                    <p:animEffect transition="in" filter="blinds(horizontal)">
                                      <p:cBhvr additive="base">
                                        <p:cTn id="45" dur="500"/>
                                        <p:tgtEl>
                                          <p:spTgt spid="14345"/>
                                        </p:tgtEl>
                                      </p:cBhvr>
                                    </p:animEffect>
                                  </p:childTnLst>
                                  <p:subTnLst>
                                    <p:audio>
                                      <p:cMediaNode>
                                        <p:cTn repeatDur="-9223372036854775808" display="0" masterRel="sameClick">
                                          <p:stCondLst>
                                            <p:cond evt="onStopAudio" delay="0">
                                              <p:tgtEl>
                                                <p:sldTgt/>
                                              </p:tgtEl>
                                            </p:cond>
                                          </p:stCondLst>
                                        </p:cTn>
                                        <p:tgtEl>
                                          <p:sndTgt r:embed="rId4" name="chimes.wav"/>
                                        </p:tgtEl>
                                      </p:cMediaNode>
                                    </p:audio>
                                  </p:subTnLst>
                                </p:cTn>
                              </p:par>
                            </p:childTnLst>
                          </p:cTn>
                        </p:par>
                      </p:childTnLst>
                    </p:cTn>
                  </p:par>
                  <p:par>
                    <p:cTn id="46" fill="hold" nodeType="clickPar">
                      <p:stCondLst>
                        <p:cond delay="indefinite"/>
                      </p:stCondLst>
                      <p:childTnLst>
                        <p:par>
                          <p:cTn id="47" fill="hold" nodeType="afterGroup">
                            <p:stCondLst>
                              <p:cond delay="0"/>
                            </p:stCondLst>
                            <p:childTnLst>
                              <p:par>
                                <p:cTn id="48" presetID="17" presetClass="entr" presetSubtype="10" dur="500" fill="hold" nodeType="clickEffect">
                                  <p:stCondLst>
                                    <p:cond delay="0"/>
                                  </p:stCondLst>
                                  <p:childTnLst>
                                    <p:set>
                                      <p:cBhvr additive="base">
                                        <p:cTn id="49" dur="1" fill="hold">
                                          <p:stCondLst>
                                            <p:cond delay="0"/>
                                          </p:stCondLst>
                                        </p:cTn>
                                        <p:tgtEl>
                                          <p:spTgt spid="14351"/>
                                        </p:tgtEl>
                                        <p:attrNameLst>
                                          <p:attrName>style.visibility</p:attrName>
                                        </p:attrNameLst>
                                      </p:cBhvr>
                                      <p:to>
                                        <p:strVal val="visible"/>
                                      </p:to>
                                    </p:set>
                                    <p:anim calcmode="lin" valueType="num">
                                      <p:cBhvr additive="base">
                                        <p:cTn id="50" dur="500" fill="hold"/>
                                        <p:tgtEl>
                                          <p:spTgt spid="14351"/>
                                        </p:tgtEl>
                                        <p:attrNameLst>
                                          <p:attrName>ppt_w</p:attrName>
                                        </p:attrNameLst>
                                      </p:cBhvr>
                                      <p:tavLst>
                                        <p:tav tm="0">
                                          <p:val>
                                            <p:fltVal val="0"/>
                                          </p:val>
                                        </p:tav>
                                        <p:tav tm="100000">
                                          <p:val>
                                            <p:strVal val="#ppt_w"/>
                                          </p:val>
                                        </p:tav>
                                      </p:tavLst>
                                    </p:anim>
                                    <p:anim calcmode="lin" valueType="num">
                                      <p:cBhvr additive="base">
                                        <p:cTn id="51" dur="500" fill="hold"/>
                                        <p:tgtEl>
                                          <p:spTgt spid="14351"/>
                                        </p:tgtEl>
                                        <p:attrNameLst>
                                          <p:attrName>ppt_h</p:attrName>
                                        </p:attrNameLst>
                                      </p:cBhvr>
                                      <p:tavLst>
                                        <p:tav tm="0">
                                          <p:val>
                                            <p:strVal val="#ppt_h"/>
                                          </p:val>
                                        </p:tav>
                                        <p:tav tm="100000">
                                          <p:val>
                                            <p:strVal val="#ppt_h"/>
                                          </p:val>
                                        </p:tav>
                                      </p:tavLst>
                                    </p:anim>
                                  </p:childTnLst>
                                </p:cTn>
                              </p:par>
                            </p:childTnLst>
                          </p:cTn>
                        </p:par>
                      </p:childTnLst>
                    </p:cTn>
                  </p:par>
                  <p:par>
                    <p:cTn id="52" fill="hold" nodeType="clickPar">
                      <p:stCondLst>
                        <p:cond delay="indefinite"/>
                      </p:stCondLst>
                      <p:childTnLst>
                        <p:par>
                          <p:cTn id="53" fill="hold" nodeType="afterGroup">
                            <p:stCondLst>
                              <p:cond delay="0"/>
                            </p:stCondLst>
                            <p:childTnLst>
                              <p:par>
                                <p:cTn id="54" presetID="17" presetClass="entr" presetSubtype="10" dur="500" fill="hold" grpId="10" nodeType="clickEffect">
                                  <p:stCondLst>
                                    <p:cond delay="0"/>
                                  </p:stCondLst>
                                  <p:childTnLst>
                                    <p:set>
                                      <p:cBhvr additive="base">
                                        <p:cTn id="55" dur="1" fill="hold">
                                          <p:stCondLst>
                                            <p:cond delay="0"/>
                                          </p:stCondLst>
                                        </p:cTn>
                                        <p:tgtEl>
                                          <p:spTgt spid="14353"/>
                                        </p:tgtEl>
                                        <p:attrNameLst>
                                          <p:attrName>style.visibility</p:attrName>
                                        </p:attrNameLst>
                                      </p:cBhvr>
                                      <p:to>
                                        <p:strVal val="visible"/>
                                      </p:to>
                                    </p:set>
                                    <p:anim calcmode="lin" valueType="num">
                                      <p:cBhvr additive="base">
                                        <p:cTn id="56" dur="500" fill="hold"/>
                                        <p:tgtEl>
                                          <p:spTgt spid="14353"/>
                                        </p:tgtEl>
                                        <p:attrNameLst>
                                          <p:attrName>ppt_w</p:attrName>
                                        </p:attrNameLst>
                                      </p:cBhvr>
                                      <p:tavLst>
                                        <p:tav tm="0">
                                          <p:val>
                                            <p:fltVal val="0"/>
                                          </p:val>
                                        </p:tav>
                                        <p:tav tm="100000">
                                          <p:val>
                                            <p:strVal val="#ppt_w"/>
                                          </p:val>
                                        </p:tav>
                                      </p:tavLst>
                                    </p:anim>
                                    <p:anim calcmode="lin" valueType="num">
                                      <p:cBhvr additive="base">
                                        <p:cTn id="57" dur="500" fill="hold"/>
                                        <p:tgtEl>
                                          <p:spTgt spid="14353"/>
                                        </p:tgtEl>
                                        <p:attrNameLst>
                                          <p:attrName>ppt_h</p:attrName>
                                        </p:attrNameLst>
                                      </p:cBhvr>
                                      <p:tavLst>
                                        <p:tav tm="0">
                                          <p:val>
                                            <p:strVal val="#ppt_h"/>
                                          </p:val>
                                        </p:tav>
                                        <p:tav tm="100000">
                                          <p:val>
                                            <p:strVal val="#ppt_h"/>
                                          </p:val>
                                        </p:tav>
                                      </p:tavLst>
                                    </p:anim>
                                  </p:childTnLst>
                                </p:cTn>
                              </p:par>
                            </p:childTnLst>
                          </p:cTn>
                        </p:par>
                      </p:childTnLst>
                    </p:cTn>
                  </p:par>
                  <p:par>
                    <p:cTn id="58" fill="hold" nodeType="clickPar">
                      <p:stCondLst>
                        <p:cond delay="indefinite"/>
                      </p:stCondLst>
                      <p:childTnLst>
                        <p:par>
                          <p:cTn id="59" fill="hold" nodeType="afterGroup">
                            <p:stCondLst>
                              <p:cond delay="0"/>
                            </p:stCondLst>
                            <p:childTnLst>
                              <p:par>
                                <p:cTn id="60" presetID="17" presetClass="entr" presetSubtype="10" dur="500" fill="hold" nodeType="clickEffect">
                                  <p:stCondLst>
                                    <p:cond delay="0"/>
                                  </p:stCondLst>
                                  <p:childTnLst>
                                    <p:set>
                                      <p:cBhvr additive="base">
                                        <p:cTn id="61" dur="1" fill="hold">
                                          <p:stCondLst>
                                            <p:cond delay="0"/>
                                          </p:stCondLst>
                                        </p:cTn>
                                        <p:tgtEl>
                                          <p:spTgt spid="14352"/>
                                        </p:tgtEl>
                                        <p:attrNameLst>
                                          <p:attrName>style.visibility</p:attrName>
                                        </p:attrNameLst>
                                      </p:cBhvr>
                                      <p:to>
                                        <p:strVal val="visible"/>
                                      </p:to>
                                    </p:set>
                                    <p:anim calcmode="lin" valueType="num">
                                      <p:cBhvr additive="base">
                                        <p:cTn id="62" dur="500" fill="hold"/>
                                        <p:tgtEl>
                                          <p:spTgt spid="14352"/>
                                        </p:tgtEl>
                                        <p:attrNameLst>
                                          <p:attrName>ppt_w</p:attrName>
                                        </p:attrNameLst>
                                      </p:cBhvr>
                                      <p:tavLst>
                                        <p:tav tm="0">
                                          <p:val>
                                            <p:fltVal val="0"/>
                                          </p:val>
                                        </p:tav>
                                        <p:tav tm="100000">
                                          <p:val>
                                            <p:strVal val="#ppt_w"/>
                                          </p:val>
                                        </p:tav>
                                      </p:tavLst>
                                    </p:anim>
                                    <p:anim calcmode="lin" valueType="num">
                                      <p:cBhvr additive="base">
                                        <p:cTn id="63" dur="500" fill="hold"/>
                                        <p:tgtEl>
                                          <p:spTgt spid="14352"/>
                                        </p:tgtEl>
                                        <p:attrNameLst>
                                          <p:attrName>ppt_h</p:attrName>
                                        </p:attrNameLst>
                                      </p:cBhvr>
                                      <p:tavLst>
                                        <p:tav tm="0">
                                          <p:val>
                                            <p:strVal val="#ppt_h"/>
                                          </p:val>
                                        </p:tav>
                                        <p:tav tm="100000">
                                          <p:val>
                                            <p:strVal val="#ppt_h"/>
                                          </p:val>
                                        </p:tav>
                                      </p:tavLst>
                                    </p:anim>
                                  </p:childTnLst>
                                </p:cTn>
                              </p:par>
                            </p:childTnLst>
                          </p:cTn>
                        </p:par>
                      </p:childTnLst>
                    </p:cTn>
                  </p:par>
                  <p:par>
                    <p:cTn id="64" fill="hold" nodeType="clickPar">
                      <p:stCondLst>
                        <p:cond delay="indefinite"/>
                      </p:stCondLst>
                      <p:childTnLst>
                        <p:par>
                          <p:cTn id="65" fill="hold" nodeType="afterGroup">
                            <p:stCondLst>
                              <p:cond delay="0"/>
                            </p:stCondLst>
                            <p:childTnLst>
                              <p:par>
                                <p:cTn id="66" presetID="17" presetClass="entr" presetSubtype="10" dur="500" fill="hold" grpId="11" nodeType="clickEffect">
                                  <p:stCondLst>
                                    <p:cond delay="0"/>
                                  </p:stCondLst>
                                  <p:childTnLst>
                                    <p:set>
                                      <p:cBhvr additive="base">
                                        <p:cTn id="67" dur="1" fill="hold">
                                          <p:stCondLst>
                                            <p:cond delay="0"/>
                                          </p:stCondLst>
                                        </p:cTn>
                                        <p:tgtEl>
                                          <p:spTgt spid="14354"/>
                                        </p:tgtEl>
                                        <p:attrNameLst>
                                          <p:attrName>style.visibility</p:attrName>
                                        </p:attrNameLst>
                                      </p:cBhvr>
                                      <p:to>
                                        <p:strVal val="visible"/>
                                      </p:to>
                                    </p:set>
                                    <p:anim calcmode="lin" valueType="num">
                                      <p:cBhvr additive="base">
                                        <p:cTn id="68" dur="500" fill="hold"/>
                                        <p:tgtEl>
                                          <p:spTgt spid="14354"/>
                                        </p:tgtEl>
                                        <p:attrNameLst>
                                          <p:attrName>ppt_w</p:attrName>
                                        </p:attrNameLst>
                                      </p:cBhvr>
                                      <p:tavLst>
                                        <p:tav tm="0">
                                          <p:val>
                                            <p:fltVal val="0"/>
                                          </p:val>
                                        </p:tav>
                                        <p:tav tm="100000">
                                          <p:val>
                                            <p:strVal val="#ppt_w"/>
                                          </p:val>
                                        </p:tav>
                                      </p:tavLst>
                                    </p:anim>
                                    <p:anim calcmode="lin" valueType="num">
                                      <p:cBhvr additive="base">
                                        <p:cTn id="69" dur="500" fill="hold"/>
                                        <p:tgtEl>
                                          <p:spTgt spid="14354"/>
                                        </p:tgtEl>
                                        <p:attrNameLst>
                                          <p:attrName>ppt_h</p:attrName>
                                        </p:attrNameLst>
                                      </p:cBhvr>
                                      <p:tavLst>
                                        <p:tav tm="0">
                                          <p:val>
                                            <p:strVal val="#ppt_h"/>
                                          </p:val>
                                        </p:tav>
                                        <p:tav tm="100000">
                                          <p:val>
                                            <p:strVal val="#ppt_h"/>
                                          </p:val>
                                        </p:tav>
                                      </p:tavLst>
                                    </p:anim>
                                  </p:childTnLst>
                                </p:cTn>
                              </p:par>
                            </p:childTnLst>
                          </p:cTn>
                        </p:par>
                      </p:childTnLst>
                    </p:cTn>
                  </p:par>
                  <p:par>
                    <p:cTn id="70" fill="hold" nodeType="clickPar">
                      <p:stCondLst>
                        <p:cond delay="indefinite"/>
                      </p:stCondLst>
                      <p:childTnLst>
                        <p:par>
                          <p:cTn id="71" fill="hold" nodeType="afterGroup">
                            <p:stCondLst>
                              <p:cond delay="0"/>
                            </p:stCondLst>
                            <p:childTnLst>
                              <p:par>
                                <p:cTn id="72" presetID="17" presetClass="entr" presetSubtype="10" dur="500" fill="hold" grpId="7" nodeType="clickEffect">
                                  <p:stCondLst>
                                    <p:cond delay="0"/>
                                  </p:stCondLst>
                                  <p:childTnLst>
                                    <p:set>
                                      <p:cBhvr additive="base">
                                        <p:cTn id="73" dur="1" fill="hold">
                                          <p:stCondLst>
                                            <p:cond delay="0"/>
                                          </p:stCondLst>
                                        </p:cTn>
                                        <p:tgtEl>
                                          <p:spTgt spid="14348"/>
                                        </p:tgtEl>
                                        <p:attrNameLst>
                                          <p:attrName>style.visibility</p:attrName>
                                        </p:attrNameLst>
                                      </p:cBhvr>
                                      <p:to>
                                        <p:strVal val="visible"/>
                                      </p:to>
                                    </p:set>
                                    <p:anim calcmode="lin" valueType="num">
                                      <p:cBhvr additive="base">
                                        <p:cTn id="74" dur="500" fill="hold"/>
                                        <p:tgtEl>
                                          <p:spTgt spid="14348"/>
                                        </p:tgtEl>
                                        <p:attrNameLst>
                                          <p:attrName>ppt_w</p:attrName>
                                        </p:attrNameLst>
                                      </p:cBhvr>
                                      <p:tavLst>
                                        <p:tav tm="0">
                                          <p:val>
                                            <p:fltVal val="0"/>
                                          </p:val>
                                        </p:tav>
                                        <p:tav tm="100000">
                                          <p:val>
                                            <p:strVal val="#ppt_w"/>
                                          </p:val>
                                        </p:tav>
                                      </p:tavLst>
                                    </p:anim>
                                    <p:anim calcmode="lin" valueType="num">
                                      <p:cBhvr additive="base">
                                        <p:cTn id="75" dur="500" fill="hold"/>
                                        <p:tgtEl>
                                          <p:spTgt spid="14348"/>
                                        </p:tgtEl>
                                        <p:attrNameLst>
                                          <p:attrName>ppt_h</p:attrName>
                                        </p:attrNameLst>
                                      </p:cBhvr>
                                      <p:tavLst>
                                        <p:tav tm="0">
                                          <p:val>
                                            <p:strVal val="#ppt_h"/>
                                          </p:val>
                                        </p:tav>
                                        <p:tav tm="100000">
                                          <p:val>
                                            <p:strVal val="#ppt_h"/>
                                          </p:val>
                                        </p:tav>
                                      </p:tavLst>
                                    </p:anim>
                                  </p:childTnLst>
                                  <p:subTnLst>
                                    <p:audio>
                                      <p:cMediaNode>
                                        <p:cTn repeatDur="-9223372036854775808" display="0" masterRel="sameClick">
                                          <p:stCondLst>
                                            <p:cond evt="onStopAudio" delay="0">
                                              <p:tgtEl>
                                                <p:sldTgt/>
                                              </p:tgtEl>
                                            </p:cond>
                                          </p:stCondLst>
                                        </p:cTn>
                                        <p:tgtEl>
                                          <p:sndTgt r:embed="rId5" name="whoosh.wav"/>
                                        </p:tgtEl>
                                      </p:cMediaNode>
                                    </p:audio>
                                  </p:subTnLst>
                                </p:cTn>
                              </p:par>
                            </p:childTnLst>
                          </p:cTn>
                        </p:par>
                      </p:childTnLst>
                    </p:cTn>
                  </p:par>
                  <p:par>
                    <p:cTn id="76" fill="hold" nodeType="clickPar">
                      <p:stCondLst>
                        <p:cond delay="indefinite"/>
                      </p:stCondLst>
                      <p:childTnLst>
                        <p:par>
                          <p:cTn id="77" fill="hold" nodeType="afterGroup">
                            <p:stCondLst>
                              <p:cond delay="0"/>
                            </p:stCondLst>
                            <p:childTnLst>
                              <p:par>
                                <p:cTn id="78" presetID="3" presetClass="entr" presetSubtype="10" dur="500" fill="hold" grpId="5" nodeType="clickEffect">
                                  <p:stCondLst>
                                    <p:cond delay="0"/>
                                  </p:stCondLst>
                                  <p:childTnLst>
                                    <p:set>
                                      <p:cBhvr additive="base">
                                        <p:cTn id="79" dur="1" fill="hold">
                                          <p:stCondLst>
                                            <p:cond delay="0"/>
                                          </p:stCondLst>
                                        </p:cTn>
                                        <p:tgtEl>
                                          <p:spTgt spid="14346"/>
                                        </p:tgtEl>
                                        <p:attrNameLst>
                                          <p:attrName>style.visibility</p:attrName>
                                        </p:attrNameLst>
                                      </p:cBhvr>
                                      <p:to>
                                        <p:strVal val="visible"/>
                                      </p:to>
                                    </p:set>
                                    <p:animEffect transition="in" filter="blinds(horizontal)">
                                      <p:cBhvr additive="base">
                                        <p:cTn id="80" dur="500"/>
                                        <p:tgtEl>
                                          <p:spTgt spid="14346"/>
                                        </p:tgtEl>
                                      </p:cBhvr>
                                    </p:animEffect>
                                  </p:childTnLst>
                                  <p:subTnLst>
                                    <p:audio>
                                      <p:cMediaNode>
                                        <p:cTn repeatDur="-9223372036854775808" display="0" masterRel="sameClick">
                                          <p:stCondLst>
                                            <p:cond evt="onStopAudio" delay="0">
                                              <p:tgtEl>
                                                <p:sldTgt/>
                                              </p:tgtEl>
                                            </p:cond>
                                          </p:stCondLst>
                                        </p:cTn>
                                        <p:tgtEl>
                                          <p:sndTgt r:embed="rId4"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1" grpId="0"/>
      <p:bldP spid="14342" grpId="1"/>
      <p:bldP spid="14343" grpId="2"/>
      <p:bldP spid="14344" grpId="3"/>
      <p:bldP spid="14345" grpId="4"/>
      <p:bldP spid="14346" grpId="5"/>
      <p:bldP spid="14347" grpId="6"/>
      <p:bldP spid="14348" grpId="7"/>
      <p:bldP spid="14349" grpId="8"/>
      <p:bldP spid="14350" grpId="9"/>
      <p:bldP spid="14353" grpId="10"/>
      <p:bldP spid="14354" grpId="11"/>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9F7163CB-BD25-4428-B772-D19401434F06}" type="datetime">
              <a:rPr lang="zh-CN" altLang="en-US" sz="1400">
                <a:solidFill>
                  <a:srgbClr val="00B050"/>
                </a:solidFill>
              </a:rPr>
              <a:t>2024/9/7</a:t>
            </a:fld>
            <a:endParaRPr lang="en-US" altLang="zh-CN" sz="1400">
              <a:solidFill>
                <a:srgbClr val="00B050"/>
              </a:solidFill>
            </a:endParaRPr>
          </a:p>
        </p:txBody>
      </p:sp>
      <p:sp>
        <p:nvSpPr>
          <p:cNvPr id="16387"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16388"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B608427D-E8CE-4B12-A0FB-3301B738E517}" type="slidenum">
              <a:rPr lang="en-US" altLang="zh-CN" sz="1400">
                <a:solidFill>
                  <a:srgbClr val="00B050"/>
                </a:solidFill>
              </a:rPr>
              <a:t>9</a:t>
            </a:fld>
            <a:endParaRPr lang="en-US" altLang="zh-CN" sz="1400">
              <a:solidFill>
                <a:srgbClr val="00B050"/>
              </a:solidFill>
            </a:endParaRPr>
          </a:p>
        </p:txBody>
      </p:sp>
      <p:sp>
        <p:nvSpPr>
          <p:cNvPr id="16389" name="Rectangle 2"/>
          <p:cNvSpPr/>
          <p:nvPr>
            <p:ph type="title" idx="4294967295"/>
          </p:nvPr>
        </p:nvSpPr>
        <p:spPr>
          <a:xfrm>
            <a:off x="1187450" y="260350"/>
            <a:ext cx="7735888" cy="1368425"/>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zh-CN" altLang="en-US" sz="2800">
                <a:solidFill>
                  <a:srgbClr val="FF0000"/>
                </a:solidFill>
                <a:sym typeface="Webdings" pitchFamily="18" charset="2"/>
              </a:rPr>
              <a:t>     </a:t>
            </a:r>
            <a:r>
              <a:rPr lang="en-US" altLang="zh-CN" sz="2800">
                <a:solidFill>
                  <a:srgbClr val="FF0000"/>
                </a:solidFill>
                <a:sym typeface="Webdings" pitchFamily="18" charset="2"/>
              </a:rPr>
              <a:t></a:t>
            </a:r>
            <a:r>
              <a:rPr lang="zh-CN" altLang="en-US" sz="2800">
                <a:solidFill>
                  <a:srgbClr val="FF0000"/>
                </a:solidFill>
              </a:rPr>
              <a:t>他山之石</a:t>
            </a:r>
            <a:r>
              <a:rPr lang="zh-CN" altLang="en-US" sz="3800"/>
              <a:t>　顾客追踪调查和</a:t>
            </a:r>
            <a:br>
              <a:rPr lang="zh-CN" altLang="en-US" sz="3800"/>
            </a:br>
            <a:r>
              <a:rPr lang="zh-CN" altLang="en-US" sz="3800"/>
              <a:t>　　　　　  衡量的方法</a:t>
            </a:r>
            <a:r>
              <a:rPr lang="en-US" altLang="zh-CN" sz="3800"/>
              <a:t>Ⅱ</a:t>
            </a:r>
            <a:endParaRPr lang="zh-CN" altLang="en-US" sz="3800"/>
          </a:p>
        </p:txBody>
      </p:sp>
      <p:sp>
        <p:nvSpPr>
          <p:cNvPr id="16390" name="Rectangle 3"/>
          <p:cNvSpPr/>
          <p:nvPr>
            <p:ph type="body" idx="4294967295"/>
          </p:nvPr>
        </p:nvSpPr>
        <p:spPr>
          <a:xfrm>
            <a:off x="755650" y="1989138"/>
            <a:ext cx="8134350" cy="4111625"/>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9pPr>
          </a:lstStyle>
          <a:p>
            <a:pPr lvl="0" eaLnBrk="1" hangingPunct="1">
              <a:lnSpc>
                <a:spcPct val="90000"/>
              </a:lnSpc>
            </a:pPr>
            <a:r>
              <a:rPr lang="zh-CN" altLang="en-US" sz="2800"/>
              <a:t>佯装购物者</a:t>
            </a:r>
            <a:endParaRPr lang="zh-CN" altLang="en-US" sz="2800"/>
          </a:p>
          <a:p>
            <a:pPr lvl="1" eaLnBrk="1" hangingPunct="1"/>
            <a:r>
              <a:rPr lang="zh-CN" altLang="en-US" sz="2400">
                <a:ea typeface="华文楷体" pitchFamily="2" charset="-122"/>
              </a:rPr>
              <a:t>公司可以雇一些人，装扮成潜在顾客，报告潜在购买者在购买本公司及其竞争者产品的过程中发现的优缺点。这些佯装购物者甚至可以故意提出一些问题，以测试公司的销售人员能否适当处理。</a:t>
            </a:r>
            <a:endParaRPr lang="zh-CN" altLang="en-US" sz="2400">
              <a:ea typeface="华文楷体" pitchFamily="2" charset="-122"/>
            </a:endParaRPr>
          </a:p>
          <a:p>
            <a:pPr lvl="0" eaLnBrk="1" hangingPunct="1">
              <a:lnSpc>
                <a:spcPct val="90000"/>
              </a:lnSpc>
            </a:pPr>
            <a:r>
              <a:rPr lang="zh-CN" altLang="en-US" sz="2800"/>
              <a:t>分析流失的顾客</a:t>
            </a:r>
            <a:endParaRPr lang="zh-CN" altLang="en-US" sz="2800"/>
          </a:p>
          <a:p>
            <a:pPr lvl="1" eaLnBrk="1" hangingPunct="1"/>
            <a:r>
              <a:rPr lang="zh-CN" altLang="en-US" sz="2400">
                <a:ea typeface="华文楷体" pitchFamily="2" charset="-122"/>
              </a:rPr>
              <a:t>对于那些已停止购买或转向另一个供应商的顾客，公司应该与他们接触一下以了解发生这种情况的原因。</a:t>
            </a:r>
            <a:endParaRPr lang="en-US" altLang="zh-CN" sz="2400">
              <a:ea typeface="华文楷体" pitchFamily="2" charset="-122"/>
            </a:endParaRPr>
          </a:p>
          <a:p>
            <a:pPr lvl="1" eaLnBrk="1" hangingPunct="1"/>
            <a:endParaRPr lang="zh-CN" altLang="en-US" sz="800"/>
          </a:p>
          <a:p>
            <a:pPr lvl="0" eaLnBrk="1" hangingPunct="1">
              <a:lnSpc>
                <a:spcPct val="90000"/>
              </a:lnSpc>
              <a:buNone/>
            </a:pPr>
            <a:r>
              <a:rPr lang="zh-CN" altLang="en-US" sz="2000"/>
              <a:t>		资料来源：菲利普</a:t>
            </a:r>
            <a:r>
              <a:rPr lang="en-US" altLang="zh-CN" sz="2000"/>
              <a:t>·</a:t>
            </a:r>
            <a:r>
              <a:rPr lang="zh-CN" altLang="en-US" sz="2000"/>
              <a:t>科特勒著．营销管理（新千年版） ．第</a:t>
            </a:r>
            <a:r>
              <a:rPr lang="en-US" altLang="zh-CN" sz="2000"/>
              <a:t>47</a:t>
            </a:r>
            <a:r>
              <a:rPr lang="zh-CN" altLang="en-US" sz="2000"/>
              <a:t>页．北京：中国人民大学出版社，</a:t>
            </a:r>
            <a:r>
              <a:rPr lang="en-US" altLang="zh-CN" sz="2000"/>
              <a:t>2001.7</a:t>
            </a:r>
            <a:r>
              <a:rPr lang="zh-CN" altLang="en-US" sz="2000"/>
              <a:t>。 </a:t>
            </a:r>
            <a:endParaRPr lang="zh-CN" altLang="en-US" sz="2000"/>
          </a:p>
        </p:txBody>
      </p:sp>
      <p:sp>
        <p:nvSpPr>
          <p:cNvPr id="16391" name="AutoShape 5"/>
          <p:cNvSpPr/>
          <p:nvPr/>
        </p:nvSpPr>
        <p:spPr>
          <a:xfrm>
            <a:off x="7164388" y="6308725"/>
            <a:ext cx="179388" cy="144462"/>
          </a:xfrm>
          <a:prstGeom prst="actionButtonBeginning">
            <a:avLst/>
          </a:prstGeom>
          <a:solidFill>
            <a:schemeClr val="bg1"/>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endParaRPr kumimoji="1" lang="zh-CN" altLang="zh-CN" sz="2400" u="sng">
              <a:latin typeface="Times New Roman" pitchFamily="18" charset="0"/>
            </a:endParaRPr>
          </a:p>
        </p:txBody>
      </p:sp>
      <p:sp>
        <p:nvSpPr>
          <p:cNvPr id="16392" name="TextBox 16391"/>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32" dur="500" fill="hold" grpId="0" nodeType="clickEffect">
                                  <p:stCondLst>
                                    <p:cond delay="0"/>
                                  </p:stCondLst>
                                  <p:childTnLst>
                                    <p:set>
                                      <p:cBhvr additive="base">
                                        <p:cTn id="6" dur="1" fill="hold">
                                          <p:stCondLst>
                                            <p:cond delay="0"/>
                                          </p:stCondLst>
                                        </p:cTn>
                                        <p:tgtEl>
                                          <p:spTgt spid="16390">
                                            <p:txEl>
                                              <p:pRg st="0" end="0"/>
                                            </p:txEl>
                                          </p:spTgt>
                                        </p:tgtEl>
                                        <p:attrNameLst>
                                          <p:attrName>style.visibility</p:attrName>
                                        </p:attrNameLst>
                                      </p:cBhvr>
                                      <p:to>
                                        <p:strVal val="visible"/>
                                      </p:to>
                                    </p:set>
                                    <p:animEffect transition="in" filter="box(out)">
                                      <p:cBhvr additive="base">
                                        <p:cTn id="7" dur="500"/>
                                        <p:tgtEl>
                                          <p:spTgt spid="16390">
                                            <p:txEl>
                                              <p:pRg st="0" end="0"/>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par>
                                <p:cTn id="8" presetID="4" presetClass="entr" presetSubtype="32" dur="500" fill="hold" grpId="0" nodeType="withEffect">
                                  <p:stCondLst>
                                    <p:cond delay="0"/>
                                  </p:stCondLst>
                                  <p:childTnLst>
                                    <p:set>
                                      <p:cBhvr additive="base">
                                        <p:cTn id="9" dur="1" fill="hold">
                                          <p:stCondLst>
                                            <p:cond delay="0"/>
                                          </p:stCondLst>
                                        </p:cTn>
                                        <p:tgtEl>
                                          <p:spTgt spid="16390">
                                            <p:txEl>
                                              <p:pRg st="1" end="1"/>
                                            </p:txEl>
                                          </p:spTgt>
                                        </p:tgtEl>
                                        <p:attrNameLst>
                                          <p:attrName>style.visibility</p:attrName>
                                        </p:attrNameLst>
                                      </p:cBhvr>
                                      <p:to>
                                        <p:strVal val="visible"/>
                                      </p:to>
                                    </p:set>
                                    <p:animEffect transition="in" filter="box(out)">
                                      <p:cBhvr additive="base">
                                        <p:cTn id="10" dur="500"/>
                                        <p:tgtEl>
                                          <p:spTgt spid="16390">
                                            <p:txEl>
                                              <p:pRg st="1" end="1"/>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11" fill="hold" nodeType="clickPar">
                      <p:stCondLst>
                        <p:cond delay="indefinite"/>
                      </p:stCondLst>
                      <p:childTnLst>
                        <p:par>
                          <p:cTn id="12" fill="hold" nodeType="afterGroup">
                            <p:stCondLst>
                              <p:cond delay="0"/>
                            </p:stCondLst>
                            <p:childTnLst>
                              <p:par>
                                <p:cTn id="13" presetID="4" presetClass="entr" presetSubtype="32" dur="500" fill="hold" grpId="0" nodeType="clickEffect">
                                  <p:stCondLst>
                                    <p:cond delay="0"/>
                                  </p:stCondLst>
                                  <p:childTnLst>
                                    <p:set>
                                      <p:cBhvr additive="base">
                                        <p:cTn id="14" dur="1" fill="hold">
                                          <p:stCondLst>
                                            <p:cond delay="0"/>
                                          </p:stCondLst>
                                        </p:cTn>
                                        <p:tgtEl>
                                          <p:spTgt spid="16390">
                                            <p:txEl>
                                              <p:pRg st="2" end="2"/>
                                            </p:txEl>
                                          </p:spTgt>
                                        </p:tgtEl>
                                        <p:attrNameLst>
                                          <p:attrName>style.visibility</p:attrName>
                                        </p:attrNameLst>
                                      </p:cBhvr>
                                      <p:to>
                                        <p:strVal val="visible"/>
                                      </p:to>
                                    </p:set>
                                    <p:animEffect transition="in" filter="box(out)">
                                      <p:cBhvr additive="base">
                                        <p:cTn id="15" dur="500"/>
                                        <p:tgtEl>
                                          <p:spTgt spid="16390">
                                            <p:txEl>
                                              <p:pRg st="2" end="2"/>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par>
                                <p:cTn id="16" presetID="4" presetClass="entr" presetSubtype="32" dur="500" fill="hold" grpId="0" nodeType="withEffect">
                                  <p:stCondLst>
                                    <p:cond delay="0"/>
                                  </p:stCondLst>
                                  <p:childTnLst>
                                    <p:set>
                                      <p:cBhvr additive="base">
                                        <p:cTn id="17" dur="1" fill="hold">
                                          <p:stCondLst>
                                            <p:cond delay="0"/>
                                          </p:stCondLst>
                                        </p:cTn>
                                        <p:tgtEl>
                                          <p:spTgt spid="16390">
                                            <p:txEl>
                                              <p:pRg st="3" end="3"/>
                                            </p:txEl>
                                          </p:spTgt>
                                        </p:tgtEl>
                                        <p:attrNameLst>
                                          <p:attrName>style.visibility</p:attrName>
                                        </p:attrNameLst>
                                      </p:cBhvr>
                                      <p:to>
                                        <p:strVal val="visible"/>
                                      </p:to>
                                    </p:set>
                                    <p:animEffect transition="in" filter="box(out)">
                                      <p:cBhvr additive="base">
                                        <p:cTn id="18" dur="500"/>
                                        <p:tgtEl>
                                          <p:spTgt spid="16390">
                                            <p:txEl>
                                              <p:pRg st="3" end="3"/>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19" fill="hold" nodeType="clickPar">
                      <p:stCondLst>
                        <p:cond delay="indefinite"/>
                      </p:stCondLst>
                      <p:childTnLst>
                        <p:par>
                          <p:cTn id="20" fill="hold" nodeType="afterGroup">
                            <p:stCondLst>
                              <p:cond delay="0"/>
                            </p:stCondLst>
                            <p:childTnLst>
                              <p:par>
                                <p:cTn id="21" presetID="4" presetClass="entr" presetSubtype="32" dur="500" fill="hold" grpId="0" nodeType="clickEffect">
                                  <p:stCondLst>
                                    <p:cond delay="0"/>
                                  </p:stCondLst>
                                  <p:childTnLst>
                                    <p:set>
                                      <p:cBhvr additive="base">
                                        <p:cTn id="22" dur="1" fill="hold">
                                          <p:stCondLst>
                                            <p:cond delay="0"/>
                                          </p:stCondLst>
                                        </p:cTn>
                                        <p:tgtEl>
                                          <p:spTgt spid="16390">
                                            <p:txEl>
                                              <p:pRg st="5" end="5"/>
                                            </p:txEl>
                                          </p:spTgt>
                                        </p:tgtEl>
                                        <p:attrNameLst>
                                          <p:attrName>style.visibility</p:attrName>
                                        </p:attrNameLst>
                                      </p:cBhvr>
                                      <p:to>
                                        <p:strVal val="visible"/>
                                      </p:to>
                                    </p:set>
                                    <p:animEffect transition="in" filter="box(out)">
                                      <p:cBhvr additive="base">
                                        <p:cTn id="23" dur="500"/>
                                        <p:tgtEl>
                                          <p:spTgt spid="16390">
                                            <p:txEl>
                                              <p:pRg st="5" end="5"/>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90" grpId="0" uiExpan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49F5818B-5467-4403-96AC-92D7F4705578}" type="datetime">
              <a:rPr lang="zh-CN" altLang="en-US" sz="1400">
                <a:solidFill>
                  <a:srgbClr val="00B050"/>
                </a:solidFill>
              </a:rPr>
              <a:t>2024/9/7</a:t>
            </a:fld>
            <a:endParaRPr lang="en-US" altLang="zh-CN" sz="1400">
              <a:solidFill>
                <a:srgbClr val="00B050"/>
              </a:solidFill>
            </a:endParaRPr>
          </a:p>
        </p:txBody>
      </p:sp>
      <p:sp>
        <p:nvSpPr>
          <p:cNvPr id="18435"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18436"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C317CB85-0BD9-46E9-976C-830F7705D864}" type="slidenum">
              <a:rPr lang="en-US" altLang="zh-CN" sz="1400">
                <a:solidFill>
                  <a:srgbClr val="00B050"/>
                </a:solidFill>
              </a:rPr>
              <a:t>10</a:t>
            </a:fld>
            <a:endParaRPr lang="en-US" altLang="zh-CN" sz="1400">
              <a:solidFill>
                <a:srgbClr val="00B050"/>
              </a:solidFill>
            </a:endParaRPr>
          </a:p>
        </p:txBody>
      </p:sp>
      <p:sp>
        <p:nvSpPr>
          <p:cNvPr id="18437" name="Rectangle 2"/>
          <p:cNvSpPr/>
          <p:nvPr>
            <p:ph type="title" idx="4294967295"/>
          </p:nvPr>
        </p:nvSpPr>
        <p:spPr>
          <a:xfrm>
            <a:off x="1908175" y="214312"/>
            <a:ext cx="7035800" cy="1270000"/>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en-US" altLang="zh-CN" sz="3800"/>
              <a:t>1</a:t>
            </a:r>
            <a:r>
              <a:rPr lang="zh-CN" altLang="en-US" sz="3800"/>
              <a:t>、心理因素</a:t>
            </a:r>
            <a:endParaRPr lang="zh-CN" altLang="en-US" sz="3800"/>
          </a:p>
        </p:txBody>
      </p:sp>
      <p:sp>
        <p:nvSpPr>
          <p:cNvPr id="18438" name="Rectangle 3"/>
          <p:cNvSpPr/>
          <p:nvPr>
            <p:ph type="body" idx="4294967295"/>
          </p:nvPr>
        </p:nvSpPr>
        <p:spPr>
          <a:xfrm>
            <a:off x="1371600" y="1916112"/>
            <a:ext cx="7161212" cy="38989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9pPr>
          </a:lstStyle>
          <a:p>
            <a:pPr lvl="0" eaLnBrk="1" hangingPunct="1">
              <a:lnSpc>
                <a:spcPct val="150000"/>
              </a:lnSpc>
            </a:pPr>
            <a:r>
              <a:rPr lang="zh-CN" altLang="en-US" sz="3000"/>
              <a:t>知觉</a:t>
            </a:r>
            <a:endParaRPr lang="zh-CN" altLang="en-US" sz="3000"/>
          </a:p>
          <a:p>
            <a:pPr lvl="0" eaLnBrk="1" hangingPunct="1">
              <a:lnSpc>
                <a:spcPct val="150000"/>
              </a:lnSpc>
            </a:pPr>
            <a:r>
              <a:rPr lang="zh-CN" altLang="en-US" sz="3000"/>
              <a:t>个性</a:t>
            </a:r>
            <a:endParaRPr lang="zh-CN" altLang="en-US" sz="3000"/>
          </a:p>
          <a:p>
            <a:pPr lvl="0" eaLnBrk="1" hangingPunct="1">
              <a:lnSpc>
                <a:spcPct val="150000"/>
              </a:lnSpc>
            </a:pPr>
            <a:r>
              <a:rPr lang="zh-CN" altLang="en-US" sz="3000"/>
              <a:t>需要与动机</a:t>
            </a:r>
            <a:endParaRPr lang="zh-CN" altLang="en-US" sz="3000"/>
          </a:p>
          <a:p>
            <a:pPr lvl="0" eaLnBrk="1" hangingPunct="1">
              <a:lnSpc>
                <a:spcPct val="150000"/>
              </a:lnSpc>
            </a:pPr>
            <a:r>
              <a:rPr lang="zh-CN" altLang="en-US" sz="3000"/>
              <a:t>学习</a:t>
            </a:r>
            <a:endParaRPr lang="zh-CN" altLang="en-US" sz="3000"/>
          </a:p>
          <a:p>
            <a:pPr lvl="0" eaLnBrk="1" hangingPunct="1">
              <a:lnSpc>
                <a:spcPct val="150000"/>
              </a:lnSpc>
            </a:pPr>
            <a:r>
              <a:rPr lang="zh-CN" altLang="en-US" sz="3000"/>
              <a:t>信念与态度</a:t>
            </a:r>
            <a:endParaRPr lang="zh-CN" altLang="en-US" sz="3000"/>
          </a:p>
        </p:txBody>
      </p:sp>
      <p:sp>
        <p:nvSpPr>
          <p:cNvPr id="18439" name="AutoShape 4"/>
          <p:cNvSpPr/>
          <p:nvPr/>
        </p:nvSpPr>
        <p:spPr>
          <a:xfrm>
            <a:off x="7164388" y="6308725"/>
            <a:ext cx="179388" cy="144462"/>
          </a:xfrm>
          <a:prstGeom prst="actionButtonBeginning">
            <a:avLst/>
          </a:prstGeom>
          <a:solidFill>
            <a:schemeClr val="bg1"/>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endParaRPr kumimoji="1" lang="zh-CN" altLang="zh-CN" sz="2400" u="sng">
              <a:latin typeface="Times New Roman" pitchFamily="18" charset="0"/>
            </a:endParaRPr>
          </a:p>
        </p:txBody>
      </p:sp>
      <p:pic>
        <p:nvPicPr>
          <p:cNvPr id="18440" name="图片 7" descr="1_070408152826.jpg"/>
          <p:cNvPicPr/>
          <p:nvPr/>
        </p:nvPicPr>
        <p:blipFill>
          <a:blip r:embed="rId2"/>
          <a:stretch>
            <a:fillRect/>
          </a:stretch>
        </p:blipFill>
        <p:spPr>
          <a:xfrm>
            <a:off x="5076825" y="1989138"/>
            <a:ext cx="2879725" cy="3671888"/>
          </a:xfrm>
          <a:prstGeom prst="rect">
            <a:avLst/>
          </a:prstGeom>
          <a:noFill/>
          <a:ln>
            <a:noFill/>
            <a:miter lim="800000"/>
          </a:ln>
        </p:spPr>
      </p:pic>
      <p:sp>
        <p:nvSpPr>
          <p:cNvPr id="18441" name="TextBox 1844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4D6A7D1F-218B-44C2-ADE6-68248DFF7450}" type="datetime">
              <a:rPr lang="zh-CN" altLang="en-US" sz="1400">
                <a:solidFill>
                  <a:srgbClr val="00B050"/>
                </a:solidFill>
              </a:rPr>
              <a:t>2024/9/7</a:t>
            </a:fld>
            <a:endParaRPr lang="en-US" altLang="zh-CN" sz="1400">
              <a:solidFill>
                <a:srgbClr val="00B050"/>
              </a:solidFill>
            </a:endParaRPr>
          </a:p>
        </p:txBody>
      </p:sp>
      <p:sp>
        <p:nvSpPr>
          <p:cNvPr id="20483"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20484"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AD54EB63-8006-4B1B-8D82-DAC6444E3A3D}" type="slidenum">
              <a:rPr lang="en-US" altLang="zh-CN" sz="1400">
                <a:solidFill>
                  <a:srgbClr val="00B050"/>
                </a:solidFill>
              </a:rPr>
              <a:t>11</a:t>
            </a:fld>
            <a:endParaRPr lang="en-US" altLang="zh-CN" sz="1400">
              <a:solidFill>
                <a:srgbClr val="00B050"/>
              </a:solidFill>
            </a:endParaRPr>
          </a:p>
        </p:txBody>
      </p:sp>
      <p:sp>
        <p:nvSpPr>
          <p:cNvPr id="20485" name="Rectangle 2"/>
          <p:cNvSpPr/>
          <p:nvPr>
            <p:ph type="title" idx="4294967295"/>
          </p:nvPr>
        </p:nvSpPr>
        <p:spPr>
          <a:xfrm>
            <a:off x="1908175" y="214312"/>
            <a:ext cx="7035800" cy="1270000"/>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zh-CN" altLang="en-US" sz="3800"/>
              <a:t>需要与动机（</a:t>
            </a:r>
            <a:r>
              <a:rPr lang="en-US" altLang="zh-CN" sz="3800"/>
              <a:t>Motive</a:t>
            </a:r>
            <a:r>
              <a:rPr lang="zh-CN" altLang="en-US" sz="3800"/>
              <a:t>）</a:t>
            </a:r>
            <a:endParaRPr lang="zh-CN" altLang="en-US" sz="3800"/>
          </a:p>
        </p:txBody>
      </p:sp>
      <p:sp>
        <p:nvSpPr>
          <p:cNvPr id="20486" name="Rectangle 3"/>
          <p:cNvSpPr/>
          <p:nvPr>
            <p:ph type="body" idx="4294967295"/>
          </p:nvPr>
        </p:nvSpPr>
        <p:spPr>
          <a:xfrm>
            <a:off x="1182688" y="2017712"/>
            <a:ext cx="7772400" cy="41148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9pPr>
          </a:lstStyle>
          <a:p>
            <a:pPr lvl="0" eaLnBrk="1" hangingPunct="1">
              <a:lnSpc>
                <a:spcPct val="200000"/>
              </a:lnSpc>
            </a:pPr>
            <a:r>
              <a:rPr lang="en-US" altLang="zh-CN" sz="3000"/>
              <a:t>(1)</a:t>
            </a:r>
            <a:r>
              <a:rPr lang="zh-CN" altLang="en-US" sz="3000"/>
              <a:t> </a:t>
            </a:r>
            <a:r>
              <a:rPr lang="zh-CN" altLang="en-US" sz="3000"/>
              <a:t>需要层次论</a:t>
            </a:r>
            <a:endParaRPr lang="zh-CN" altLang="en-US" sz="3000"/>
          </a:p>
          <a:p>
            <a:pPr lvl="0" eaLnBrk="1" hangingPunct="1">
              <a:lnSpc>
                <a:spcPct val="200000"/>
              </a:lnSpc>
            </a:pPr>
            <a:r>
              <a:rPr lang="en-US" altLang="zh-CN" sz="3000"/>
              <a:t>(2) </a:t>
            </a:r>
            <a:r>
              <a:rPr lang="zh-CN" altLang="en-US" sz="3000"/>
              <a:t>精神分析论</a:t>
            </a:r>
            <a:endParaRPr lang="zh-CN" altLang="en-US" sz="3000"/>
          </a:p>
          <a:p>
            <a:pPr lvl="0" eaLnBrk="1" hangingPunct="1">
              <a:lnSpc>
                <a:spcPct val="200000"/>
              </a:lnSpc>
            </a:pPr>
            <a:r>
              <a:rPr lang="en-US" altLang="zh-CN" sz="3000"/>
              <a:t>(3) </a:t>
            </a:r>
            <a:r>
              <a:rPr lang="zh-CN" altLang="en-US" sz="3000"/>
              <a:t>双因素理论</a:t>
            </a:r>
            <a:endParaRPr lang="zh-CN" altLang="en-US" sz="3000"/>
          </a:p>
        </p:txBody>
      </p:sp>
      <p:sp>
        <p:nvSpPr>
          <p:cNvPr id="20487" name="AutoShape 4">
            <a:hlinkClick r:id="rId2" action="ppaction://hlinksldjump?num=10"/>
          </p:cNvPr>
          <p:cNvSpPr/>
          <p:nvPr/>
        </p:nvSpPr>
        <p:spPr>
          <a:xfrm>
            <a:off x="7164388" y="6308725"/>
            <a:ext cx="179388" cy="144462"/>
          </a:xfrm>
          <a:prstGeom prst="actionButtonBeginning">
            <a:avLst/>
          </a:prstGeom>
          <a:solidFill>
            <a:schemeClr val="bg1"/>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endParaRPr kumimoji="1" lang="zh-CN" altLang="zh-CN" sz="2400" u="sng">
              <a:latin typeface="Times New Roman" pitchFamily="18" charset="0"/>
            </a:endParaRPr>
          </a:p>
        </p:txBody>
      </p:sp>
      <p:sp>
        <p:nvSpPr>
          <p:cNvPr id="20488" name="TextBox 20487"/>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消费者市场和购买行为分析(1)共37页，您现在浏览的是第11页!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32" dur="500" fill="hold" grpId="0" nodeType="clickEffect">
                                  <p:stCondLst>
                                    <p:cond delay="0"/>
                                  </p:stCondLst>
                                  <p:childTnLst>
                                    <p:set>
                                      <p:cBhvr additive="base">
                                        <p:cTn id="6" dur="1" fill="hold">
                                          <p:stCondLst>
                                            <p:cond delay="0"/>
                                          </p:stCondLst>
                                        </p:cTn>
                                        <p:tgtEl>
                                          <p:spTgt spid="20486">
                                            <p:txEl>
                                              <p:pRg st="0" end="0"/>
                                            </p:txEl>
                                          </p:spTgt>
                                        </p:tgtEl>
                                        <p:attrNameLst>
                                          <p:attrName>style.visibility</p:attrName>
                                        </p:attrNameLst>
                                      </p:cBhvr>
                                      <p:to>
                                        <p:strVal val="visible"/>
                                      </p:to>
                                    </p:set>
                                    <p:animEffect transition="in" filter="box(out)">
                                      <p:cBhvr additive="base">
                                        <p:cTn id="7" dur="500"/>
                                        <p:tgtEl>
                                          <p:spTgt spid="20486">
                                            <p:txEl>
                                              <p:pRg st="0" end="0"/>
                                            </p:txEl>
                                          </p:spTgt>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32" dur="500" fill="hold" grpId="0" nodeType="clickEffect">
                                  <p:stCondLst>
                                    <p:cond delay="0"/>
                                  </p:stCondLst>
                                  <p:childTnLst>
                                    <p:set>
                                      <p:cBhvr additive="base">
                                        <p:cTn id="11" dur="1" fill="hold">
                                          <p:stCondLst>
                                            <p:cond delay="0"/>
                                          </p:stCondLst>
                                        </p:cTn>
                                        <p:tgtEl>
                                          <p:spTgt spid="20486">
                                            <p:txEl>
                                              <p:pRg st="1" end="1"/>
                                            </p:txEl>
                                          </p:spTgt>
                                        </p:tgtEl>
                                        <p:attrNameLst>
                                          <p:attrName>style.visibility</p:attrName>
                                        </p:attrNameLst>
                                      </p:cBhvr>
                                      <p:to>
                                        <p:strVal val="visible"/>
                                      </p:to>
                                    </p:set>
                                    <p:animEffect transition="in" filter="box(out)">
                                      <p:cBhvr additive="base">
                                        <p:cTn id="12" dur="500"/>
                                        <p:tgtEl>
                                          <p:spTgt spid="20486">
                                            <p:txEl>
                                              <p:pRg st="1" end="1"/>
                                            </p:txEl>
                                          </p:spTgt>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32" dur="500" fill="hold" grpId="0" nodeType="clickEffect">
                                  <p:stCondLst>
                                    <p:cond delay="0"/>
                                  </p:stCondLst>
                                  <p:childTnLst>
                                    <p:set>
                                      <p:cBhvr additive="base">
                                        <p:cTn id="16" dur="1" fill="hold">
                                          <p:stCondLst>
                                            <p:cond delay="0"/>
                                          </p:stCondLst>
                                        </p:cTn>
                                        <p:tgtEl>
                                          <p:spTgt spid="20486">
                                            <p:txEl>
                                              <p:pRg st="2" end="2"/>
                                            </p:txEl>
                                          </p:spTgt>
                                        </p:tgtEl>
                                        <p:attrNameLst>
                                          <p:attrName>style.visibility</p:attrName>
                                        </p:attrNameLst>
                                      </p:cBhvr>
                                      <p:to>
                                        <p:strVal val="visible"/>
                                      </p:to>
                                    </p:set>
                                    <p:animEffect transition="in" filter="box(out)">
                                      <p:cBhvr additive="base">
                                        <p:cTn id="17" dur="500"/>
                                        <p:tgtEl>
                                          <p:spTgt spid="20486">
                                            <p:txEl>
                                              <p:pRg st="2" end="2"/>
                                            </p:txEl>
                                          </p:spTgt>
                                        </p:tgtEl>
                                      </p:cBhvr>
                                    </p:animEffect>
                                  </p:childTnLst>
                                  <p:subTnLst>
                                    <p:audio>
                                      <p:cMediaNode>
                                        <p:cTn repeatDur="-9223372036854775808" display="0" masterRel="sameClick">
                                          <p:stCondLst>
                                            <p:cond evt="onStopAudio" delay="0">
                                              <p:tgtEl>
                                                <p:sldTgt/>
                                              </p:tgtEl>
                                            </p:cond>
                                          </p:st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6" grpId="0" uiExpand="1"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9B935B41-BC7D-4327-AC4E-8C1093B45D27}" type="datetime">
              <a:rPr lang="zh-CN" altLang="en-US" sz="1400">
                <a:solidFill>
                  <a:srgbClr val="00B050"/>
                </a:solidFill>
              </a:rPr>
              <a:t>2024/9/7</a:t>
            </a:fld>
            <a:endParaRPr lang="en-US" altLang="zh-CN" sz="1400">
              <a:solidFill>
                <a:srgbClr val="00B050"/>
              </a:solidFill>
            </a:endParaRPr>
          </a:p>
        </p:txBody>
      </p:sp>
      <p:sp>
        <p:nvSpPr>
          <p:cNvPr id="22531"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22532"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D9E13675-CB41-4046-820A-3F9F290FFA12}" type="slidenum">
              <a:rPr lang="en-US" altLang="zh-CN" sz="1400">
                <a:solidFill>
                  <a:srgbClr val="00B050"/>
                </a:solidFill>
              </a:rPr>
              <a:t>12</a:t>
            </a:fld>
            <a:endParaRPr lang="en-US" altLang="zh-CN" sz="1400">
              <a:solidFill>
                <a:srgbClr val="00B050"/>
              </a:solidFill>
            </a:endParaRPr>
          </a:p>
        </p:txBody>
      </p:sp>
      <p:sp>
        <p:nvSpPr>
          <p:cNvPr id="22533" name="Rectangle 2"/>
          <p:cNvSpPr/>
          <p:nvPr>
            <p:ph type="title" idx="4294967295"/>
          </p:nvPr>
        </p:nvSpPr>
        <p:spPr>
          <a:xfrm>
            <a:off x="1908175" y="214312"/>
            <a:ext cx="7035800" cy="1270000"/>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zh-CN" altLang="en-US" sz="3800"/>
              <a:t>学习</a:t>
            </a:r>
            <a:endParaRPr lang="zh-CN" altLang="en-US" sz="3800"/>
          </a:p>
        </p:txBody>
      </p:sp>
      <p:grpSp>
        <p:nvGrpSpPr>
          <p:cNvPr id="22534" name="Group 3"/>
          <p:cNvGrpSpPr/>
          <p:nvPr/>
        </p:nvGrpSpPr>
        <p:grpSpPr>
          <a:xfrm>
            <a:off x="609600" y="3505200"/>
            <a:ext cx="8001000" cy="1371600"/>
            <a:chOff x="192" y="1776"/>
            <a:chExt cx="5040" cy="864"/>
          </a:xfrm>
        </p:grpSpPr>
        <p:sp>
          <p:nvSpPr>
            <p:cNvPr id="22536" name="Text Box 4" descr="羊皮纸"/>
            <p:cNvSpPr/>
            <p:nvPr/>
          </p:nvSpPr>
          <p:spPr>
            <a:xfrm>
              <a:off x="192" y="1776"/>
              <a:ext cx="720" cy="384"/>
            </a:xfrm>
            <a:prstGeom prst="rect">
              <a:avLst/>
            </a:prstGeom>
            <a:blipFill rotWithShape="1">
              <a:blip r:embed="rId2"/>
              <a:tile tx="0" ty="0" sx="100000" sy="100000" flip="none" algn="tl"/>
            </a:blipFill>
            <a:ln>
              <a:solidFill>
                <a:prstClr val="black"/>
              </a:solidFill>
              <a:miter lim="800000"/>
            </a:ln>
            <a:scene3d>
              <a:camera prst="legacyPerspectiveFront">
                <a:rot lat="1500000" lon="1500000" rev="0"/>
              </a:camera>
              <a:lightRig rig="legacyFlat2" dir="b"/>
            </a:scene3d>
            <a:sp3d extrusionH="430200" prstMaterial="legacyMatte">
              <a:bevelT w="13500" h="13500" prst="angle"/>
              <a:bevelB w="13500" h="13500" prst="angle"/>
              <a:extrusionClr>
                <a:srgbClr val="FFFFCC"/>
              </a:extrusionClr>
            </a:sp3d>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a:r>
                <a:rPr lang="zh-CN" altLang="en-US" sz="2400">
                  <a:latin typeface="Times New Roman" pitchFamily="18" charset="0"/>
                  <a:ea typeface="楷体_GB2312" pitchFamily="49" charset="-122"/>
                </a:rPr>
                <a:t>驱使力</a:t>
              </a:r>
              <a:endParaRPr lang="zh-CN" altLang="en-US" sz="2400">
                <a:latin typeface="Times New Roman" pitchFamily="18" charset="0"/>
                <a:ea typeface="楷体_GB2312" pitchFamily="49" charset="-122"/>
              </a:endParaRPr>
            </a:p>
          </p:txBody>
        </p:sp>
        <p:sp>
          <p:nvSpPr>
            <p:cNvPr id="22537" name="Text Box 5" descr="羊皮纸"/>
            <p:cNvSpPr/>
            <p:nvPr/>
          </p:nvSpPr>
          <p:spPr>
            <a:xfrm>
              <a:off x="1632" y="1776"/>
              <a:ext cx="720" cy="384"/>
            </a:xfrm>
            <a:prstGeom prst="rect">
              <a:avLst/>
            </a:prstGeom>
            <a:blipFill rotWithShape="1">
              <a:blip r:embed="rId2"/>
              <a:tile tx="0" ty="0" sx="100000" sy="100000" flip="none" algn="tl"/>
            </a:blipFill>
            <a:ln>
              <a:solidFill>
                <a:prstClr val="black"/>
              </a:solidFill>
              <a:miter lim="800000"/>
            </a:ln>
            <a:scene3d>
              <a:camera prst="legacyPerspectiveFront">
                <a:rot lat="1500000" lon="1500000" rev="0"/>
              </a:camera>
              <a:lightRig rig="legacyFlat2" dir="b"/>
            </a:scene3d>
            <a:sp3d extrusionH="430200" prstMaterial="legacyMatte">
              <a:bevelT w="13500" h="13500" prst="angle"/>
              <a:bevelB w="13500" h="13500" prst="angle"/>
              <a:extrusionClr>
                <a:srgbClr val="FFFFCC"/>
              </a:extrusionClr>
            </a:sp3d>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a:r>
                <a:rPr lang="zh-CN" altLang="en-US" sz="2400">
                  <a:latin typeface="Times New Roman" pitchFamily="18" charset="0"/>
                  <a:ea typeface="楷体_GB2312" pitchFamily="49" charset="-122"/>
                </a:rPr>
                <a:t>刺激物</a:t>
              </a:r>
              <a:endParaRPr lang="zh-CN" altLang="en-US" sz="2400">
                <a:latin typeface="Times New Roman" pitchFamily="18" charset="0"/>
                <a:ea typeface="楷体_GB2312" pitchFamily="49" charset="-122"/>
              </a:endParaRPr>
            </a:p>
          </p:txBody>
        </p:sp>
        <p:sp>
          <p:nvSpPr>
            <p:cNvPr id="22538" name="Text Box 6" descr="羊皮纸"/>
            <p:cNvSpPr/>
            <p:nvPr/>
          </p:nvSpPr>
          <p:spPr>
            <a:xfrm>
              <a:off x="3072" y="1776"/>
              <a:ext cx="720" cy="384"/>
            </a:xfrm>
            <a:prstGeom prst="rect">
              <a:avLst/>
            </a:prstGeom>
            <a:blipFill rotWithShape="1">
              <a:blip r:embed="rId2"/>
              <a:tile tx="0" ty="0" sx="100000" sy="100000" flip="none" algn="tl"/>
            </a:blipFill>
            <a:ln>
              <a:solidFill>
                <a:prstClr val="black"/>
              </a:solidFill>
              <a:miter lim="800000"/>
            </a:ln>
            <a:scene3d>
              <a:camera prst="legacyPerspectiveFront">
                <a:rot lat="1500000" lon="1500000" rev="0"/>
              </a:camera>
              <a:lightRig rig="legacyFlat2" dir="b"/>
            </a:scene3d>
            <a:sp3d extrusionH="430200" prstMaterial="legacyMatte">
              <a:bevelT w="13500" h="13500" prst="angle"/>
              <a:bevelB w="13500" h="13500" prst="angle"/>
              <a:extrusionClr>
                <a:srgbClr val="FFFFCC"/>
              </a:extrusionClr>
            </a:sp3d>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a:r>
                <a:rPr lang="zh-CN" altLang="en-US" sz="2400">
                  <a:latin typeface="Times New Roman" pitchFamily="18" charset="0"/>
                  <a:ea typeface="楷体_GB2312" pitchFamily="49" charset="-122"/>
                </a:rPr>
                <a:t>诱因</a:t>
              </a:r>
              <a:endParaRPr lang="zh-CN" altLang="en-US" sz="2400">
                <a:latin typeface="Times New Roman" pitchFamily="18" charset="0"/>
                <a:ea typeface="楷体_GB2312" pitchFamily="49" charset="-122"/>
              </a:endParaRPr>
            </a:p>
          </p:txBody>
        </p:sp>
        <p:sp>
          <p:nvSpPr>
            <p:cNvPr id="22539" name="Text Box 7" descr="羊皮纸"/>
            <p:cNvSpPr/>
            <p:nvPr/>
          </p:nvSpPr>
          <p:spPr>
            <a:xfrm>
              <a:off x="4512" y="1776"/>
              <a:ext cx="720" cy="384"/>
            </a:xfrm>
            <a:prstGeom prst="rect">
              <a:avLst/>
            </a:prstGeom>
            <a:blipFill rotWithShape="1">
              <a:blip r:embed="rId2"/>
              <a:tile tx="0" ty="0" sx="100000" sy="100000" flip="none" algn="tl"/>
            </a:blipFill>
            <a:ln>
              <a:solidFill>
                <a:prstClr val="black"/>
              </a:solidFill>
              <a:miter lim="800000"/>
            </a:ln>
            <a:scene3d>
              <a:camera prst="legacyPerspectiveFront">
                <a:rot lat="1500000" lon="1500000" rev="0"/>
              </a:camera>
              <a:lightRig rig="legacyFlat2" dir="b"/>
            </a:scene3d>
            <a:sp3d extrusionH="430200" prstMaterial="legacyMatte">
              <a:bevelT w="13500" h="13500" prst="angle"/>
              <a:bevelB w="13500" h="13500" prst="angle"/>
              <a:extrusionClr>
                <a:srgbClr val="FFFFCC"/>
              </a:extrusionClr>
            </a:sp3d>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a:r>
                <a:rPr lang="zh-CN" altLang="en-US" sz="2400">
                  <a:latin typeface="Times New Roman" pitchFamily="18" charset="0"/>
                  <a:ea typeface="楷体_GB2312" pitchFamily="49" charset="-122"/>
                </a:rPr>
                <a:t>反应</a:t>
              </a:r>
              <a:endParaRPr lang="zh-CN" altLang="en-US" sz="2400">
                <a:latin typeface="Times New Roman" pitchFamily="18" charset="0"/>
                <a:ea typeface="楷体_GB2312" pitchFamily="49" charset="-122"/>
              </a:endParaRPr>
            </a:p>
          </p:txBody>
        </p:sp>
        <p:sp>
          <p:nvSpPr>
            <p:cNvPr id="22540" name="AutoShape 8"/>
            <p:cNvSpPr/>
            <p:nvPr/>
          </p:nvSpPr>
          <p:spPr>
            <a:xfrm>
              <a:off x="912" y="1872"/>
              <a:ext cx="720" cy="192"/>
            </a:xfrm>
            <a:prstGeom prst="rightArrow">
              <a:avLst>
                <a:gd name="adj1" fmla="val 50000"/>
                <a:gd name="adj2" fmla="val 93750"/>
              </a:avLst>
            </a:prstGeom>
            <a:gradFill rotWithShape="1">
              <a:gsLst>
                <a:gs pos="0">
                  <a:schemeClr val="accent1"/>
                </a:gs>
                <a:gs pos="100000">
                  <a:schemeClr val="bg1"/>
                </a:gs>
              </a:gsLst>
              <a:lin ang="5400000" scaled="1"/>
            </a:gradFill>
            <a:ln>
              <a:solidFill>
                <a:schemeClr val="accent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a:p>
          </p:txBody>
        </p:sp>
        <p:sp>
          <p:nvSpPr>
            <p:cNvPr id="22541" name="AutoShape 9"/>
            <p:cNvSpPr/>
            <p:nvPr/>
          </p:nvSpPr>
          <p:spPr>
            <a:xfrm>
              <a:off x="3792" y="1872"/>
              <a:ext cx="720" cy="192"/>
            </a:xfrm>
            <a:prstGeom prst="rightArrow">
              <a:avLst>
                <a:gd name="adj1" fmla="val 50000"/>
                <a:gd name="adj2" fmla="val 93750"/>
              </a:avLst>
            </a:prstGeom>
            <a:gradFill rotWithShape="1">
              <a:gsLst>
                <a:gs pos="0">
                  <a:schemeClr val="accent1"/>
                </a:gs>
                <a:gs pos="100000">
                  <a:schemeClr val="bg1"/>
                </a:gs>
              </a:gsLst>
              <a:lin ang="5400000" scaled="1"/>
            </a:gradFill>
            <a:ln>
              <a:solidFill>
                <a:schemeClr val="accent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a:p>
          </p:txBody>
        </p:sp>
        <p:sp>
          <p:nvSpPr>
            <p:cNvPr id="22542" name="AutoShape 10"/>
            <p:cNvSpPr/>
            <p:nvPr/>
          </p:nvSpPr>
          <p:spPr>
            <a:xfrm>
              <a:off x="2352" y="1872"/>
              <a:ext cx="720" cy="192"/>
            </a:xfrm>
            <a:prstGeom prst="rightArrow">
              <a:avLst>
                <a:gd name="adj1" fmla="val 50000"/>
                <a:gd name="adj2" fmla="val 93750"/>
              </a:avLst>
            </a:prstGeom>
            <a:gradFill rotWithShape="1">
              <a:gsLst>
                <a:gs pos="0">
                  <a:schemeClr val="accent1"/>
                </a:gs>
                <a:gs pos="100000">
                  <a:schemeClr val="bg1"/>
                </a:gs>
              </a:gsLst>
              <a:lin ang="5400000" scaled="1"/>
            </a:gradFill>
            <a:ln>
              <a:solidFill>
                <a:schemeClr val="accent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a:p>
          </p:txBody>
        </p:sp>
        <p:cxnSp>
          <p:nvCxnSpPr>
            <p:cNvPr id="22543" name="Line 11"/>
            <p:cNvCxnSpPr/>
            <p:nvPr/>
          </p:nvCxnSpPr>
          <p:spPr>
            <a:xfrm flipH="1">
              <a:off x="4848" y="2160"/>
              <a:ext cx="0" cy="480"/>
            </a:xfrm>
            <a:prstGeom prst="line">
              <a:avLst/>
            </a:prstGeom>
            <a:noFill/>
            <a:ln w="28575" cap="rnd">
              <a:solidFill>
                <a:schemeClr val="tx1"/>
              </a:solidFill>
              <a:prstDash val="sysDot"/>
              <a:miter lim="800000"/>
            </a:ln>
          </p:spPr>
        </p:cxnSp>
        <p:cxnSp>
          <p:nvCxnSpPr>
            <p:cNvPr id="22544" name="Line 12"/>
            <p:cNvCxnSpPr/>
            <p:nvPr/>
          </p:nvCxnSpPr>
          <p:spPr>
            <a:xfrm flipH="1">
              <a:off x="1968" y="2640"/>
              <a:ext cx="2880" cy="0"/>
            </a:xfrm>
            <a:prstGeom prst="line">
              <a:avLst/>
            </a:prstGeom>
            <a:noFill/>
            <a:ln w="28575" cap="rnd">
              <a:solidFill>
                <a:schemeClr val="tx1"/>
              </a:solidFill>
              <a:prstDash val="sysDot"/>
              <a:miter lim="800000"/>
            </a:ln>
          </p:spPr>
        </p:cxnSp>
        <p:cxnSp>
          <p:nvCxnSpPr>
            <p:cNvPr id="22545" name="Line 13"/>
            <p:cNvCxnSpPr/>
            <p:nvPr/>
          </p:nvCxnSpPr>
          <p:spPr>
            <a:xfrm flipH="1" flipV="1">
              <a:off x="1968" y="2160"/>
              <a:ext cx="0" cy="480"/>
            </a:xfrm>
            <a:prstGeom prst="line">
              <a:avLst/>
            </a:prstGeom>
            <a:noFill/>
            <a:ln w="28575" cap="rnd">
              <a:solidFill>
                <a:schemeClr val="tx1"/>
              </a:solidFill>
              <a:prstDash val="sysDot"/>
              <a:miter lim="800000"/>
              <a:tailEnd type="triangle"/>
            </a:ln>
          </p:spPr>
        </p:cxnSp>
        <p:sp>
          <p:nvSpPr>
            <p:cNvPr id="22546" name="Text Box 14"/>
            <p:cNvSpPr/>
            <p:nvPr/>
          </p:nvSpPr>
          <p:spPr>
            <a:xfrm>
              <a:off x="2832" y="2304"/>
              <a:ext cx="1104" cy="288"/>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spcBef>
                  <a:spcPct val="50000"/>
                </a:spcBef>
              </a:pPr>
              <a:r>
                <a:rPr kumimoji="1" lang="zh-CN" altLang="en-US" sz="2400">
                  <a:latin typeface="Times New Roman" pitchFamily="18" charset="0"/>
                  <a:ea typeface="隶书" pitchFamily="49" charset="-122"/>
                </a:rPr>
                <a:t>增强或减弱</a:t>
              </a:r>
              <a:endParaRPr kumimoji="1" lang="zh-CN" altLang="en-US" sz="2400">
                <a:latin typeface="Times New Roman" pitchFamily="18" charset="0"/>
                <a:ea typeface="隶书" pitchFamily="49" charset="-122"/>
              </a:endParaRPr>
            </a:p>
          </p:txBody>
        </p:sp>
      </p:grpSp>
      <p:sp>
        <p:nvSpPr>
          <p:cNvPr id="22535" name="AutoShape 15">
            <a:hlinkClick r:id="rId3" action="ppaction://hlinksldjump?num=10"/>
          </p:cNvPr>
          <p:cNvSpPr/>
          <p:nvPr/>
        </p:nvSpPr>
        <p:spPr>
          <a:xfrm>
            <a:off x="7164388" y="6308725"/>
            <a:ext cx="179388" cy="144462"/>
          </a:xfrm>
          <a:prstGeom prst="actionButtonBeginning">
            <a:avLst/>
          </a:prstGeom>
          <a:solidFill>
            <a:schemeClr val="bg1"/>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endParaRPr kumimoji="1" lang="en-US" altLang="zh-CN" sz="2400" u="sng">
              <a:latin typeface="Times New Roman" pitchFamily="18" charset="0"/>
            </a:endParaRPr>
          </a:p>
        </p:txBody>
      </p:sp>
      <p:sp>
        <p:nvSpPr>
          <p:cNvPr id="22547" name="TextBox 22546"/>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B9BC6F54-EBD4-4BA7-A112-01D2E72F6D1F}" type="datetime">
              <a:rPr lang="zh-CN" altLang="en-US" sz="1400">
                <a:solidFill>
                  <a:srgbClr val="00B050"/>
                </a:solidFill>
              </a:rPr>
              <a:t>2024/9/7</a:t>
            </a:fld>
            <a:endParaRPr lang="en-US" altLang="zh-CN" sz="1400">
              <a:solidFill>
                <a:srgbClr val="00B050"/>
              </a:solidFill>
            </a:endParaRPr>
          </a:p>
        </p:txBody>
      </p:sp>
      <p:sp>
        <p:nvSpPr>
          <p:cNvPr id="24579"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24580"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64891E9A-2D3A-4BEA-BF7D-5880640CE9FA}" type="slidenum">
              <a:rPr lang="en-US" altLang="zh-CN" sz="1400">
                <a:solidFill>
                  <a:srgbClr val="00B050"/>
                </a:solidFill>
              </a:rPr>
              <a:t>13</a:t>
            </a:fld>
            <a:endParaRPr lang="en-US" altLang="zh-CN" sz="1400">
              <a:solidFill>
                <a:srgbClr val="00B050"/>
              </a:solidFill>
            </a:endParaRPr>
          </a:p>
        </p:txBody>
      </p:sp>
      <p:sp>
        <p:nvSpPr>
          <p:cNvPr id="24581" name="Rectangle 2"/>
          <p:cNvSpPr/>
          <p:nvPr>
            <p:ph type="title" idx="4294967295"/>
          </p:nvPr>
        </p:nvSpPr>
        <p:spPr>
          <a:xfrm>
            <a:off x="1908175" y="214312"/>
            <a:ext cx="7035800" cy="1270000"/>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en-US" altLang="zh-CN" sz="3800"/>
              <a:t>3</a:t>
            </a:r>
            <a:r>
              <a:rPr lang="zh-CN" altLang="en-US" sz="3800"/>
              <a:t>、生理因素</a:t>
            </a:r>
            <a:endParaRPr lang="zh-CN" altLang="en-US" sz="3800"/>
          </a:p>
        </p:txBody>
      </p:sp>
      <p:sp>
        <p:nvSpPr>
          <p:cNvPr id="24582" name="Rectangle 3"/>
          <p:cNvSpPr/>
          <p:nvPr>
            <p:ph type="body" idx="4294967295"/>
          </p:nvPr>
        </p:nvSpPr>
        <p:spPr>
          <a:xfrm>
            <a:off x="827088" y="1844675"/>
            <a:ext cx="7632700" cy="41148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9pPr>
          </a:lstStyle>
          <a:p>
            <a:pPr lvl="0" eaLnBrk="1" hangingPunct="1">
              <a:lnSpc>
                <a:spcPct val="170000"/>
              </a:lnSpc>
            </a:pPr>
            <a:r>
              <a:rPr lang="zh-CN" altLang="en-US" sz="3000"/>
              <a:t>生理因素指年龄、家庭生命周期（</a:t>
            </a:r>
            <a:r>
              <a:rPr lang="en-US" altLang="zh-CN" sz="3000"/>
              <a:t>Family life cycle</a:t>
            </a:r>
            <a:r>
              <a:rPr lang="zh-CN" altLang="en-US" sz="3000"/>
              <a:t>）、性别、体征、健康状况和嗜好等生理特征的差别。</a:t>
            </a:r>
            <a:endParaRPr lang="zh-CN" altLang="en-US" sz="3000"/>
          </a:p>
          <a:p>
            <a:pPr lvl="0" eaLnBrk="1" hangingPunct="1">
              <a:lnSpc>
                <a:spcPct val="170000"/>
              </a:lnSpc>
            </a:pPr>
            <a:r>
              <a:rPr lang="zh-CN" altLang="en-US" sz="3000"/>
              <a:t>生理因素决定着对产品款式、构造和功能有不同需求。</a:t>
            </a:r>
            <a:endParaRPr lang="zh-CN" altLang="en-US" sz="3000"/>
          </a:p>
        </p:txBody>
      </p:sp>
      <p:sp>
        <p:nvSpPr>
          <p:cNvPr id="24583" name="AutoShape 4"/>
          <p:cNvSpPr/>
          <p:nvPr/>
        </p:nvSpPr>
        <p:spPr>
          <a:xfrm>
            <a:off x="7235825" y="6308725"/>
            <a:ext cx="180975" cy="144462"/>
          </a:xfrm>
          <a:prstGeom prst="actionButtonBeginning">
            <a:avLst/>
          </a:prstGeom>
          <a:solidFill>
            <a:schemeClr val="bg1"/>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endParaRPr kumimoji="1" lang="zh-CN" altLang="zh-CN" sz="2400" u="sng">
              <a:latin typeface="Times New Roman" pitchFamily="18" charset="0"/>
            </a:endParaRPr>
          </a:p>
        </p:txBody>
      </p:sp>
      <p:sp>
        <p:nvSpPr>
          <p:cNvPr id="24584" name="TextBox 24583"/>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消费者市场和购买行为分析(1)共37页，您现在浏览的是第13页!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32" dur="500" fill="hold" grpId="0" nodeType="clickEffect">
                                  <p:stCondLst>
                                    <p:cond delay="0"/>
                                  </p:stCondLst>
                                  <p:childTnLst>
                                    <p:set>
                                      <p:cBhvr additive="base">
                                        <p:cTn id="6" dur="1" fill="hold">
                                          <p:stCondLst>
                                            <p:cond delay="0"/>
                                          </p:stCondLst>
                                        </p:cTn>
                                        <p:tgtEl>
                                          <p:spTgt spid="24582">
                                            <p:txEl>
                                              <p:pRg st="0" end="0"/>
                                            </p:txEl>
                                          </p:spTgt>
                                        </p:tgtEl>
                                        <p:attrNameLst>
                                          <p:attrName>style.visibility</p:attrName>
                                        </p:attrNameLst>
                                      </p:cBhvr>
                                      <p:to>
                                        <p:strVal val="visible"/>
                                      </p:to>
                                    </p:set>
                                    <p:animEffect transition="in" filter="box(out)">
                                      <p:cBhvr additive="base">
                                        <p:cTn id="7" dur="500"/>
                                        <p:tgtEl>
                                          <p:spTgt spid="24582">
                                            <p:txEl>
                                              <p:pRg st="0" end="0"/>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32" dur="500" fill="hold" grpId="0" nodeType="clickEffect">
                                  <p:stCondLst>
                                    <p:cond delay="0"/>
                                  </p:stCondLst>
                                  <p:childTnLst>
                                    <p:set>
                                      <p:cBhvr additive="base">
                                        <p:cTn id="11" dur="1" fill="hold">
                                          <p:stCondLst>
                                            <p:cond delay="0"/>
                                          </p:stCondLst>
                                        </p:cTn>
                                        <p:tgtEl>
                                          <p:spTgt spid="24582">
                                            <p:txEl>
                                              <p:pRg st="1" end="1"/>
                                            </p:txEl>
                                          </p:spTgt>
                                        </p:tgtEl>
                                        <p:attrNameLst>
                                          <p:attrName>style.visibility</p:attrName>
                                        </p:attrNameLst>
                                      </p:cBhvr>
                                      <p:to>
                                        <p:strVal val="visible"/>
                                      </p:to>
                                    </p:set>
                                    <p:animEffect transition="in" filter="box(out)">
                                      <p:cBhvr additive="base">
                                        <p:cTn id="12" dur="500"/>
                                        <p:tgtEl>
                                          <p:spTgt spid="24582">
                                            <p:txEl>
                                              <p:pRg st="1" end="1"/>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2" grpId="0" uiExpand="1"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D9891CC7-ACD3-471D-98D4-5387D51E1E10}" type="datetime">
              <a:rPr lang="zh-CN" altLang="en-US" sz="1400">
                <a:solidFill>
                  <a:srgbClr val="00B050"/>
                </a:solidFill>
              </a:rPr>
              <a:t>2024/9/7</a:t>
            </a:fld>
            <a:endParaRPr lang="en-US" altLang="zh-CN" sz="1400">
              <a:solidFill>
                <a:srgbClr val="00B050"/>
              </a:solidFill>
            </a:endParaRPr>
          </a:p>
        </p:txBody>
      </p:sp>
      <p:sp>
        <p:nvSpPr>
          <p:cNvPr id="26627"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26628"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47A6E12C-8FE9-4EEC-9ECF-9111D911DD26}" type="slidenum">
              <a:rPr lang="en-US" altLang="zh-CN" sz="1400">
                <a:solidFill>
                  <a:srgbClr val="00B050"/>
                </a:solidFill>
              </a:rPr>
              <a:t>14</a:t>
            </a:fld>
            <a:endParaRPr lang="en-US" altLang="zh-CN" sz="1400">
              <a:solidFill>
                <a:srgbClr val="00B050"/>
              </a:solidFill>
            </a:endParaRPr>
          </a:p>
        </p:txBody>
      </p:sp>
      <p:sp>
        <p:nvSpPr>
          <p:cNvPr id="26629" name="Rectangle 2"/>
          <p:cNvSpPr/>
          <p:nvPr>
            <p:ph type="title" idx="4294967295"/>
          </p:nvPr>
        </p:nvSpPr>
        <p:spPr>
          <a:xfrm>
            <a:off x="1476375" y="404812"/>
            <a:ext cx="7454900" cy="1219200"/>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zh-CN" altLang="en-US" sz="3200">
                <a:ea typeface="华文彩云" pitchFamily="2" charset="-122"/>
              </a:rPr>
              <a:t>     案例</a:t>
            </a:r>
            <a:r>
              <a:rPr lang="zh-CN" altLang="en-US" sz="3800" b="0">
                <a:solidFill>
                  <a:srgbClr val="3366FF"/>
                </a:solidFill>
                <a:ea typeface="华文彩云" pitchFamily="2" charset="-122"/>
              </a:rPr>
              <a:t>　</a:t>
            </a:r>
            <a:r>
              <a:rPr lang="zh-CN" altLang="en-US" sz="3800">
                <a:solidFill>
                  <a:srgbClr val="FF0000"/>
                </a:solidFill>
                <a:latin typeface="幼圆" pitchFamily="49" charset="-122"/>
                <a:ea typeface="幼圆" pitchFamily="49" charset="-122"/>
              </a:rPr>
              <a:t>广州女人</a:t>
            </a:r>
            <a:br>
              <a:rPr lang="zh-CN" altLang="en-US" sz="3800">
                <a:solidFill>
                  <a:srgbClr val="FF0000"/>
                </a:solidFill>
                <a:latin typeface="幼圆" pitchFamily="49" charset="-122"/>
                <a:ea typeface="幼圆" pitchFamily="49" charset="-122"/>
              </a:rPr>
            </a:br>
            <a:r>
              <a:rPr lang="zh-CN" altLang="en-US" sz="3800">
                <a:solidFill>
                  <a:srgbClr val="FF0000"/>
                </a:solidFill>
                <a:latin typeface="幼圆" pitchFamily="49" charset="-122"/>
                <a:ea typeface="幼圆" pitchFamily="49" charset="-122"/>
              </a:rPr>
              <a:t>　　　　大胆消费没商量</a:t>
            </a:r>
            <a:r>
              <a:rPr lang="en-US" altLang="zh-CN" sz="3800">
                <a:solidFill>
                  <a:srgbClr val="FF0000"/>
                </a:solidFill>
                <a:latin typeface="幼圆" pitchFamily="49" charset="-122"/>
                <a:ea typeface="幼圆" pitchFamily="49" charset="-122"/>
              </a:rPr>
              <a:t>Ⅰ</a:t>
            </a:r>
            <a:endParaRPr lang="zh-CN" altLang="en-US" sz="3800">
              <a:solidFill>
                <a:srgbClr val="FF0000"/>
              </a:solidFill>
              <a:latin typeface="幼圆" pitchFamily="49" charset="-122"/>
              <a:ea typeface="幼圆" pitchFamily="49" charset="-122"/>
            </a:endParaRPr>
          </a:p>
        </p:txBody>
      </p:sp>
      <p:sp>
        <p:nvSpPr>
          <p:cNvPr id="26630" name="Rectangle 3"/>
          <p:cNvSpPr/>
          <p:nvPr>
            <p:ph type="body" idx="4294967295"/>
          </p:nvPr>
        </p:nvSpPr>
        <p:spPr>
          <a:xfrm>
            <a:off x="250825" y="1844675"/>
            <a:ext cx="8497888" cy="4103688"/>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9pPr>
          </a:lstStyle>
          <a:p>
            <a:pPr lvl="0" eaLnBrk="1" hangingPunct="1">
              <a:lnSpc>
                <a:spcPct val="130000"/>
              </a:lnSpc>
              <a:buNone/>
            </a:pPr>
            <a:r>
              <a:rPr lang="en-US" altLang="zh-CN" sz="2600">
                <a:ea typeface="楷体_GB2312" pitchFamily="49" charset="-122"/>
              </a:rPr>
              <a:t>           </a:t>
            </a:r>
            <a:r>
              <a:rPr lang="zh-CN" altLang="en-US" sz="2600">
                <a:latin typeface="楷体_GB2312" pitchFamily="49" charset="-122"/>
                <a:ea typeface="楷体_GB2312" pitchFamily="49" charset="-122"/>
              </a:rPr>
              <a:t>假如广州、北京、上海三地的女人手里均握着一百块钱，那么，北京女人掂量再三才花五十块然后把剩下的五十块存起来，上海女人则在考虑如何用这一百块去赚一百块，而广州女人则想也没想就把一百块迅速消费掉，然后就涎着脸向北京女人和上海女人借</a:t>
            </a:r>
            <a:r>
              <a:rPr lang="en-US" altLang="zh-CN" sz="2600">
                <a:ea typeface="楷体_GB2312" pitchFamily="49" charset="-122"/>
              </a:rPr>
              <a:t>……</a:t>
            </a:r>
            <a:endParaRPr lang="en-US" altLang="zh-CN" sz="2600">
              <a:latin typeface="楷体_GB2312" pitchFamily="49" charset="-122"/>
              <a:ea typeface="楷体_GB2312" pitchFamily="49" charset="-122"/>
            </a:endParaRPr>
          </a:p>
          <a:p>
            <a:pPr lvl="0" eaLnBrk="1" hangingPunct="1">
              <a:lnSpc>
                <a:spcPct val="130000"/>
              </a:lnSpc>
              <a:buNone/>
            </a:pPr>
            <a:r>
              <a:rPr lang="en-US" altLang="zh-CN" sz="2600">
                <a:latin typeface="楷体_GB2312" pitchFamily="49" charset="-122"/>
                <a:ea typeface="楷体_GB2312" pitchFamily="49" charset="-122"/>
              </a:rPr>
              <a:t>      </a:t>
            </a:r>
            <a:r>
              <a:rPr lang="zh-CN" altLang="en-US" sz="2600">
                <a:latin typeface="楷体_GB2312" pitchFamily="49" charset="-122"/>
                <a:ea typeface="楷体_GB2312" pitchFamily="49" charset="-122"/>
              </a:rPr>
              <a:t>广州女人给我的印象就是非常实惠，崇尚及时享乐，也很懂得享受，举凡有什么衣食住行的新鲜玩意，她们奔走相约，时间去玩乐，</a:t>
            </a:r>
            <a:r>
              <a:rPr lang="zh-CN" altLang="en-US" sz="2400">
                <a:latin typeface="楷体_GB2312" pitchFamily="49" charset="-122"/>
                <a:ea typeface="楷体_GB2312" pitchFamily="49" charset="-122"/>
              </a:rPr>
              <a:t>广州女人</a:t>
            </a:r>
            <a:r>
              <a:rPr lang="zh-CN" altLang="en-US" sz="2400">
                <a:ea typeface="楷体_GB2312" pitchFamily="49" charset="-122"/>
              </a:rPr>
              <a:t>大手笔地花钱，有</a:t>
            </a:r>
            <a:endParaRPr lang="zh-CN" altLang="en-US" sz="2600">
              <a:latin typeface="楷体_GB2312" pitchFamily="49" charset="-122"/>
              <a:ea typeface="楷体_GB2312" pitchFamily="49" charset="-122"/>
            </a:endParaRPr>
          </a:p>
        </p:txBody>
      </p:sp>
      <p:sp>
        <p:nvSpPr>
          <p:cNvPr id="26631" name="TextBox 2663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消费者市场和购买行为分析(1)共37页，您现在浏览的是第14页!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32" dur="500" fill="hold" grpId="0" nodeType="clickEffect">
                                  <p:stCondLst>
                                    <p:cond delay="0"/>
                                  </p:stCondLst>
                                  <p:childTnLst>
                                    <p:set>
                                      <p:cBhvr additive="base">
                                        <p:cTn id="6" dur="1" fill="hold">
                                          <p:stCondLst>
                                            <p:cond delay="0"/>
                                          </p:stCondLst>
                                        </p:cTn>
                                        <p:tgtEl>
                                          <p:spTgt spid="26630">
                                            <p:txEl>
                                              <p:pRg st="0" end="0"/>
                                            </p:txEl>
                                          </p:spTgt>
                                        </p:tgtEl>
                                        <p:attrNameLst>
                                          <p:attrName>style.visibility</p:attrName>
                                        </p:attrNameLst>
                                      </p:cBhvr>
                                      <p:to>
                                        <p:strVal val="visible"/>
                                      </p:to>
                                    </p:set>
                                    <p:animEffect transition="in" filter="box(out)">
                                      <p:cBhvr additive="base">
                                        <p:cTn id="7" dur="500"/>
                                        <p:tgtEl>
                                          <p:spTgt spid="26630">
                                            <p:txEl>
                                              <p:pRg st="0" end="0"/>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32" dur="500" fill="hold" grpId="0" nodeType="clickEffect">
                                  <p:stCondLst>
                                    <p:cond delay="0"/>
                                  </p:stCondLst>
                                  <p:childTnLst>
                                    <p:set>
                                      <p:cBhvr additive="base">
                                        <p:cTn id="11" dur="1" fill="hold">
                                          <p:stCondLst>
                                            <p:cond delay="0"/>
                                          </p:stCondLst>
                                        </p:cTn>
                                        <p:tgtEl>
                                          <p:spTgt spid="26630">
                                            <p:txEl>
                                              <p:pRg st="1" end="1"/>
                                            </p:txEl>
                                          </p:spTgt>
                                        </p:tgtEl>
                                        <p:attrNameLst>
                                          <p:attrName>style.visibility</p:attrName>
                                        </p:attrNameLst>
                                      </p:cBhvr>
                                      <p:to>
                                        <p:strVal val="visible"/>
                                      </p:to>
                                    </p:set>
                                    <p:animEffect transition="in" filter="box(out)">
                                      <p:cBhvr additive="base">
                                        <p:cTn id="12" dur="500"/>
                                        <p:tgtEl>
                                          <p:spTgt spid="26630">
                                            <p:txEl>
                                              <p:pRg st="1" end="1"/>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30" grpId="0" uiExpand="1"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AA3B3AD0-39F3-4821-9307-AC52448133E8}" type="datetime">
              <a:rPr lang="zh-CN" altLang="en-US" sz="1400">
                <a:solidFill>
                  <a:srgbClr val="00B050"/>
                </a:solidFill>
              </a:rPr>
              <a:t>2024/9/7</a:t>
            </a:fld>
            <a:endParaRPr lang="en-US" altLang="zh-CN" sz="1400">
              <a:solidFill>
                <a:srgbClr val="00B050"/>
              </a:solidFill>
            </a:endParaRPr>
          </a:p>
        </p:txBody>
      </p:sp>
      <p:sp>
        <p:nvSpPr>
          <p:cNvPr id="28675"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28676"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F7C1FC32-D98B-4AE6-A6C2-2E370B280DBA}" type="slidenum">
              <a:rPr lang="en-US" altLang="zh-CN" sz="1400">
                <a:solidFill>
                  <a:srgbClr val="00B050"/>
                </a:solidFill>
              </a:rPr>
              <a:t>15</a:t>
            </a:fld>
            <a:endParaRPr lang="en-US" altLang="zh-CN" sz="1400">
              <a:solidFill>
                <a:srgbClr val="00B050"/>
              </a:solidFill>
            </a:endParaRPr>
          </a:p>
        </p:txBody>
      </p:sp>
      <p:sp>
        <p:nvSpPr>
          <p:cNvPr id="28677" name="Rectangle 2"/>
          <p:cNvSpPr/>
          <p:nvPr>
            <p:ph type="body" idx="4294967295"/>
          </p:nvPr>
        </p:nvSpPr>
        <p:spPr>
          <a:xfrm>
            <a:off x="468312" y="2133600"/>
            <a:ext cx="8229600" cy="3700462"/>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9pPr>
          </a:lstStyle>
          <a:p>
            <a:pPr lvl="0" eaLnBrk="1" hangingPunct="1">
              <a:lnSpc>
                <a:spcPct val="110000"/>
              </a:lnSpc>
              <a:buNone/>
            </a:pPr>
            <a:r>
              <a:rPr lang="en-US" altLang="zh-CN" sz="2800">
                <a:ea typeface="楷体_GB2312" pitchFamily="49" charset="-122"/>
              </a:rPr>
              <a:t>           </a:t>
            </a:r>
            <a:r>
              <a:rPr lang="zh-CN" altLang="en-US" sz="2800">
                <a:ea typeface="楷体_GB2312" pitchFamily="49" charset="-122"/>
              </a:rPr>
              <a:t>打扮上，广州女人更比不上善于打扮得花枝招展的“上海宝贝”们，广州烟花繁华之地，却非时装中心便是一证，广州女人精打细算，不会将钱花在打扮上。所以广州女人务实、贤惠、强悍。走在西关街道上，你随处可见广州女人勤劳的身影，在大小商铺里她们往往是掌事人，雷厉风行、指挥若定，男人也只是她们的配角。广州女人在家庭里任劳任怨，大小事务一揽在身。</a:t>
            </a:r>
            <a:endParaRPr lang="zh-CN" altLang="en-US" sz="2800">
              <a:ea typeface="楷体_GB2312" pitchFamily="49" charset="-122"/>
            </a:endParaRPr>
          </a:p>
        </p:txBody>
      </p:sp>
      <p:sp>
        <p:nvSpPr>
          <p:cNvPr id="28678" name="Rectangle 3"/>
          <p:cNvSpPr/>
          <p:nvPr>
            <p:ph type="title" idx="4294967295"/>
          </p:nvPr>
        </p:nvSpPr>
        <p:spPr>
          <a:xfrm>
            <a:off x="1187450" y="476250"/>
            <a:ext cx="7793038" cy="1143000"/>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zh-CN" altLang="en-US" sz="3200">
                <a:ea typeface="华文彩云" pitchFamily="2" charset="-122"/>
              </a:rPr>
              <a:t>      案例</a:t>
            </a:r>
            <a:r>
              <a:rPr lang="zh-CN" altLang="en-US" sz="3800" b="0">
                <a:solidFill>
                  <a:srgbClr val="3366FF"/>
                </a:solidFill>
                <a:ea typeface="华文彩云" pitchFamily="2" charset="-122"/>
              </a:rPr>
              <a:t>　</a:t>
            </a:r>
            <a:r>
              <a:rPr lang="zh-CN" altLang="en-US" sz="3800">
                <a:solidFill>
                  <a:srgbClr val="FF0000"/>
                </a:solidFill>
                <a:latin typeface="幼圆" pitchFamily="49" charset="-122"/>
                <a:ea typeface="幼圆" pitchFamily="49" charset="-122"/>
              </a:rPr>
              <a:t>广州女人</a:t>
            </a:r>
            <a:br>
              <a:rPr lang="zh-CN" altLang="en-US" sz="3800">
                <a:solidFill>
                  <a:srgbClr val="FF0000"/>
                </a:solidFill>
                <a:latin typeface="幼圆" pitchFamily="49" charset="-122"/>
                <a:ea typeface="幼圆" pitchFamily="49" charset="-122"/>
              </a:rPr>
            </a:br>
            <a:r>
              <a:rPr lang="zh-CN" altLang="en-US" sz="3800">
                <a:solidFill>
                  <a:srgbClr val="FF0000"/>
                </a:solidFill>
                <a:latin typeface="幼圆" pitchFamily="49" charset="-122"/>
                <a:ea typeface="幼圆" pitchFamily="49" charset="-122"/>
              </a:rPr>
              <a:t>　　　　大胆消费没商量</a:t>
            </a:r>
            <a:r>
              <a:rPr lang="en-US" altLang="zh-CN" sz="3800">
                <a:solidFill>
                  <a:srgbClr val="FF0000"/>
                </a:solidFill>
                <a:latin typeface="幼圆" pitchFamily="49" charset="-122"/>
                <a:ea typeface="幼圆" pitchFamily="49" charset="-122"/>
              </a:rPr>
              <a:t>Ⅲ</a:t>
            </a:r>
            <a:endParaRPr lang="zh-CN" altLang="en-US" sz="3800">
              <a:solidFill>
                <a:srgbClr val="FF0000"/>
              </a:solidFill>
              <a:latin typeface="幼圆" pitchFamily="49" charset="-122"/>
              <a:ea typeface="幼圆" pitchFamily="49" charset="-122"/>
            </a:endParaRPr>
          </a:p>
        </p:txBody>
      </p:sp>
      <p:sp>
        <p:nvSpPr>
          <p:cNvPr id="28679" name="AutoShape 4"/>
          <p:cNvSpPr/>
          <p:nvPr/>
        </p:nvSpPr>
        <p:spPr>
          <a:xfrm>
            <a:off x="7235825" y="6308725"/>
            <a:ext cx="180975" cy="144462"/>
          </a:xfrm>
          <a:prstGeom prst="actionButtonBeginning">
            <a:avLst/>
          </a:prstGeom>
          <a:solidFill>
            <a:schemeClr val="bg1"/>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endParaRPr kumimoji="1" lang="zh-CN" altLang="zh-CN" sz="2400" u="sng">
              <a:latin typeface="Times New Roman" pitchFamily="18" charset="0"/>
            </a:endParaRPr>
          </a:p>
        </p:txBody>
      </p:sp>
      <p:sp>
        <p:nvSpPr>
          <p:cNvPr id="28680" name="TextBox 28679"/>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消费者市场和购买行为分析(1)共37页，您现在浏览的是第15页!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32" dur="500" fill="hold" grpId="0" nodeType="clickEffect">
                                  <p:stCondLst>
                                    <p:cond delay="0"/>
                                  </p:stCondLst>
                                  <p:childTnLst>
                                    <p:set>
                                      <p:cBhvr additive="base">
                                        <p:cTn id="6" dur="1" fill="hold">
                                          <p:stCondLst>
                                            <p:cond delay="0"/>
                                          </p:stCondLst>
                                        </p:cTn>
                                        <p:tgtEl>
                                          <p:spTgt spid="28677">
                                            <p:txEl>
                                              <p:pRg st="0" end="0"/>
                                            </p:txEl>
                                          </p:spTgt>
                                        </p:tgtEl>
                                        <p:attrNameLst>
                                          <p:attrName>style.visibility</p:attrName>
                                        </p:attrNameLst>
                                      </p:cBhvr>
                                      <p:to>
                                        <p:strVal val="visible"/>
                                      </p:to>
                                    </p:set>
                                    <p:animEffect transition="in" filter="box(out)">
                                      <p:cBhvr additive="base">
                                        <p:cTn id="7" dur="500"/>
                                        <p:tgtEl>
                                          <p:spTgt spid="28677">
                                            <p:txEl>
                                              <p:pRg st="0" end="0"/>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7" grpId="0"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6F517EE2-B7B9-4948-9D26-FC77263CD6CF}" type="datetime">
              <a:rPr lang="zh-CN" altLang="en-US" sz="1400">
                <a:solidFill>
                  <a:srgbClr val="00B050"/>
                </a:solidFill>
              </a:rPr>
              <a:t>2024/9/7</a:t>
            </a:fld>
            <a:endParaRPr lang="en-US" altLang="zh-CN" sz="1400">
              <a:solidFill>
                <a:srgbClr val="00B050"/>
              </a:solidFill>
            </a:endParaRPr>
          </a:p>
        </p:txBody>
      </p:sp>
      <p:sp>
        <p:nvSpPr>
          <p:cNvPr id="30723"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30724"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8FB61E5C-BCF5-48BE-A8DC-26236E44D749}" type="slidenum">
              <a:rPr lang="en-US" altLang="zh-CN" sz="1400">
                <a:solidFill>
                  <a:srgbClr val="00B050"/>
                </a:solidFill>
              </a:rPr>
              <a:t>16</a:t>
            </a:fld>
            <a:endParaRPr lang="en-US" altLang="zh-CN" sz="1400">
              <a:solidFill>
                <a:srgbClr val="00B050"/>
              </a:solidFill>
            </a:endParaRPr>
          </a:p>
        </p:txBody>
      </p:sp>
      <p:grpSp>
        <p:nvGrpSpPr>
          <p:cNvPr id="30725" name="Group 3"/>
          <p:cNvGrpSpPr/>
          <p:nvPr/>
        </p:nvGrpSpPr>
        <p:grpSpPr>
          <a:xfrm>
            <a:off x="1692275" y="1844675"/>
            <a:ext cx="6911975" cy="3717925"/>
            <a:chOff x="432" y="528"/>
            <a:chExt cx="5040" cy="3024"/>
          </a:xfrm>
        </p:grpSpPr>
        <p:sp>
          <p:nvSpPr>
            <p:cNvPr id="30732" name="Rectangle 4" descr="羊皮纸"/>
            <p:cNvSpPr/>
            <p:nvPr/>
          </p:nvSpPr>
          <p:spPr>
            <a:xfrm>
              <a:off x="432" y="528"/>
              <a:ext cx="5040" cy="3024"/>
            </a:xfrm>
            <a:prstGeom prst="rect">
              <a:avLst/>
            </a:prstGeom>
            <a:blipFill rotWithShape="1">
              <a:blip r:embed="rId2"/>
              <a:tile tx="0" ty="0" sx="100000" sy="100000" flip="none" algn="tl"/>
            </a:blip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sz="1600"/>
            </a:p>
          </p:txBody>
        </p:sp>
        <p:sp>
          <p:nvSpPr>
            <p:cNvPr id="30733" name="Text Box 5" descr="羊皮纸"/>
            <p:cNvSpPr/>
            <p:nvPr/>
          </p:nvSpPr>
          <p:spPr>
            <a:xfrm>
              <a:off x="528" y="576"/>
              <a:ext cx="4896" cy="275"/>
            </a:xfrm>
            <a:prstGeom prst="rect">
              <a:avLst/>
            </a:prstGeom>
            <a:blipFill rotWithShape="1">
              <a:blip r:embed="rId2"/>
              <a:tile tx="0" ty="0" sx="100000" sy="100000" flip="none" algn="tl"/>
            </a:blip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spcBef>
                  <a:spcPct val="50000"/>
                </a:spcBef>
              </a:pPr>
              <a:r>
                <a:rPr kumimoji="1" lang="zh-CN" altLang="en-US" sz="1600">
                  <a:latin typeface="Times New Roman" pitchFamily="18" charset="0"/>
                </a:rPr>
                <a:t>宏观因素：人口 经济 政治法律 社会文化 自然 科学技术</a:t>
              </a:r>
              <a:endParaRPr kumimoji="1" lang="zh-CN" altLang="en-US" sz="1600">
                <a:latin typeface="Times New Roman" pitchFamily="18" charset="0"/>
              </a:endParaRPr>
            </a:p>
          </p:txBody>
        </p:sp>
        <p:sp>
          <p:nvSpPr>
            <p:cNvPr id="30734" name="Text Box 6" descr="羊皮纸"/>
            <p:cNvSpPr/>
            <p:nvPr/>
          </p:nvSpPr>
          <p:spPr>
            <a:xfrm>
              <a:off x="528" y="3264"/>
              <a:ext cx="4896" cy="275"/>
            </a:xfrm>
            <a:prstGeom prst="rect">
              <a:avLst/>
            </a:prstGeom>
            <a:blipFill rotWithShape="1">
              <a:blip r:embed="rId2"/>
              <a:tile tx="0" ty="0" sx="100000" sy="100000" flip="none" algn="tl"/>
            </a:blip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spcBef>
                  <a:spcPct val="50000"/>
                </a:spcBef>
              </a:pPr>
              <a:r>
                <a:rPr kumimoji="1" lang="zh-CN" altLang="en-US" sz="1600">
                  <a:latin typeface="Times New Roman" pitchFamily="18" charset="0"/>
                </a:rPr>
                <a:t>微观因素：购物环境 人流量 服务技能与态度 他人的看法</a:t>
              </a:r>
              <a:endParaRPr kumimoji="1" lang="zh-CN" altLang="en-US" sz="1600">
                <a:latin typeface="Times New Roman" pitchFamily="18" charset="0"/>
              </a:endParaRPr>
            </a:p>
          </p:txBody>
        </p:sp>
        <p:cxnSp>
          <p:nvCxnSpPr>
            <p:cNvPr id="30735" name="Line 7" descr="羊皮纸"/>
            <p:cNvCxnSpPr/>
            <p:nvPr/>
          </p:nvCxnSpPr>
          <p:spPr>
            <a:xfrm>
              <a:off x="432" y="2112"/>
              <a:ext cx="192" cy="0"/>
            </a:xfrm>
            <a:prstGeom prst="line">
              <a:avLst/>
            </a:prstGeom>
            <a:noFill/>
            <a:ln>
              <a:solidFill>
                <a:schemeClr val="tx1"/>
              </a:solidFill>
              <a:miter lim="800000"/>
            </a:ln>
          </p:spPr>
        </p:cxnSp>
        <p:cxnSp>
          <p:nvCxnSpPr>
            <p:cNvPr id="30736" name="Line 8" descr="羊皮纸"/>
            <p:cNvCxnSpPr/>
            <p:nvPr/>
          </p:nvCxnSpPr>
          <p:spPr>
            <a:xfrm>
              <a:off x="5280" y="2112"/>
              <a:ext cx="192" cy="0"/>
            </a:xfrm>
            <a:prstGeom prst="line">
              <a:avLst/>
            </a:prstGeom>
            <a:noFill/>
            <a:ln>
              <a:solidFill>
                <a:schemeClr val="tx1"/>
              </a:solidFill>
              <a:miter lim="800000"/>
            </a:ln>
          </p:spPr>
        </p:cxnSp>
        <p:grpSp>
          <p:nvGrpSpPr>
            <p:cNvPr id="30737" name="Group 9"/>
            <p:cNvGrpSpPr/>
            <p:nvPr/>
          </p:nvGrpSpPr>
          <p:grpSpPr>
            <a:xfrm>
              <a:off x="624" y="912"/>
              <a:ext cx="4656" cy="2304"/>
              <a:chOff x="624" y="912"/>
              <a:chExt cx="4656" cy="2304"/>
            </a:xfrm>
          </p:grpSpPr>
          <p:sp>
            <p:nvSpPr>
              <p:cNvPr id="30738" name="Rectangle 10" descr="花束"/>
              <p:cNvSpPr/>
              <p:nvPr/>
            </p:nvSpPr>
            <p:spPr>
              <a:xfrm>
                <a:off x="624" y="912"/>
                <a:ext cx="4656" cy="2304"/>
              </a:xfrm>
              <a:prstGeom prst="rect">
                <a:avLst/>
              </a:prstGeom>
              <a:blipFill rotWithShape="1">
                <a:blip r:embed="rId3"/>
                <a:tile tx="0" ty="0" sx="100000" sy="100000" flip="none" algn="tl"/>
              </a:blip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endParaRPr kumimoji="1" lang="zh-CN" altLang="zh-CN" sz="1600">
                  <a:latin typeface="Times New Roman" pitchFamily="18" charset="0"/>
                </a:endParaRPr>
              </a:p>
            </p:txBody>
          </p:sp>
          <p:sp>
            <p:nvSpPr>
              <p:cNvPr id="30739" name="Rectangle 11" descr="粉色面巾纸"/>
              <p:cNvSpPr/>
              <p:nvPr/>
            </p:nvSpPr>
            <p:spPr>
              <a:xfrm>
                <a:off x="1104" y="1200"/>
                <a:ext cx="3696" cy="1671"/>
              </a:xfrm>
              <a:prstGeom prst="rect">
                <a:avLst/>
              </a:prstGeom>
              <a:blipFill rotWithShape="1">
                <a:blip r:embed="rId4"/>
                <a:tile tx="0" ty="0" sx="100000" sy="100000" flip="none" algn="tl"/>
              </a:blip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sz="1600"/>
              </a:p>
            </p:txBody>
          </p:sp>
          <p:grpSp>
            <p:nvGrpSpPr>
              <p:cNvPr id="30740" name="Group 12"/>
              <p:cNvGrpSpPr/>
              <p:nvPr/>
            </p:nvGrpSpPr>
            <p:grpSpPr>
              <a:xfrm>
                <a:off x="1200" y="1699"/>
                <a:ext cx="3504" cy="701"/>
                <a:chOff x="1200" y="2179"/>
                <a:chExt cx="3504" cy="701"/>
              </a:xfrm>
            </p:grpSpPr>
            <p:sp>
              <p:nvSpPr>
                <p:cNvPr id="30751" name="Rectangle 13" descr="水滴"/>
                <p:cNvSpPr/>
                <p:nvPr/>
              </p:nvSpPr>
              <p:spPr>
                <a:xfrm>
                  <a:off x="1200" y="2179"/>
                  <a:ext cx="3504" cy="701"/>
                </a:xfrm>
                <a:prstGeom prst="rect">
                  <a:avLst/>
                </a:prstGeom>
                <a:blipFill rotWithShape="1">
                  <a:blip r:embed="rId5"/>
                  <a:tile tx="0" ty="0" sx="100000" sy="100000" flip="none" algn="tl"/>
                </a:blip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endParaRPr kumimoji="1" lang="zh-CN" altLang="zh-CN" sz="1600">
                    <a:latin typeface="Times New Roman" pitchFamily="18" charset="0"/>
                  </a:endParaRPr>
                </a:p>
              </p:txBody>
            </p:sp>
            <p:sp>
              <p:nvSpPr>
                <p:cNvPr id="30752" name="Text Box 14" descr="紫色网格"/>
                <p:cNvSpPr/>
                <p:nvPr/>
              </p:nvSpPr>
              <p:spPr>
                <a:xfrm>
                  <a:off x="1248" y="2352"/>
                  <a:ext cx="528" cy="396"/>
                </a:xfrm>
                <a:prstGeom prst="rect">
                  <a:avLst/>
                </a:prstGeom>
                <a:blipFill rotWithShape="1">
                  <a:blip r:embed="rId6"/>
                  <a:tile tx="0" ty="0" sx="100000" sy="100000" flip="none" algn="tl"/>
                </a:blipFill>
                <a:ln w="28575">
                  <a:solidFill>
                    <a:srgbClr val="FF0000"/>
                  </a:solid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lnSpc>
                      <a:spcPct val="80000"/>
                    </a:lnSpc>
                    <a:spcBef>
                      <a:spcPct val="50000"/>
                    </a:spcBef>
                  </a:pPr>
                  <a:r>
                    <a:rPr kumimoji="1" lang="zh-CN" altLang="en-US" sz="1600">
                      <a:solidFill>
                        <a:schemeClr val="bg1"/>
                      </a:solidFill>
                      <a:latin typeface="Times New Roman" pitchFamily="18" charset="0"/>
                    </a:rPr>
                    <a:t>确认问题</a:t>
                  </a:r>
                  <a:endParaRPr kumimoji="1" lang="zh-CN" altLang="en-US" sz="1600">
                    <a:solidFill>
                      <a:schemeClr val="bg1"/>
                    </a:solidFill>
                    <a:latin typeface="Times New Roman" pitchFamily="18" charset="0"/>
                  </a:endParaRPr>
                </a:p>
              </p:txBody>
            </p:sp>
            <p:sp>
              <p:nvSpPr>
                <p:cNvPr id="30753" name="Text Box 15" descr="紫色网格"/>
                <p:cNvSpPr/>
                <p:nvPr/>
              </p:nvSpPr>
              <p:spPr>
                <a:xfrm>
                  <a:off x="1968" y="2352"/>
                  <a:ext cx="528" cy="396"/>
                </a:xfrm>
                <a:prstGeom prst="rect">
                  <a:avLst/>
                </a:prstGeom>
                <a:blipFill rotWithShape="1">
                  <a:blip r:embed="rId6"/>
                  <a:tile tx="0" ty="0" sx="100000" sy="100000" flip="none" algn="tl"/>
                </a:blipFill>
                <a:ln w="28575">
                  <a:solidFill>
                    <a:srgbClr val="FF0000"/>
                  </a:solid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lnSpc>
                      <a:spcPct val="80000"/>
                    </a:lnSpc>
                    <a:spcBef>
                      <a:spcPct val="50000"/>
                    </a:spcBef>
                  </a:pPr>
                  <a:r>
                    <a:rPr kumimoji="1" lang="zh-CN" altLang="en-US" sz="1600">
                      <a:solidFill>
                        <a:schemeClr val="bg1"/>
                      </a:solidFill>
                      <a:latin typeface="Times New Roman" pitchFamily="18" charset="0"/>
                    </a:rPr>
                    <a:t>信息收集</a:t>
                  </a:r>
                  <a:endParaRPr kumimoji="1" lang="zh-CN" altLang="en-US" sz="1600">
                    <a:solidFill>
                      <a:schemeClr val="bg1"/>
                    </a:solidFill>
                    <a:latin typeface="Times New Roman" pitchFamily="18" charset="0"/>
                  </a:endParaRPr>
                </a:p>
              </p:txBody>
            </p:sp>
            <p:sp>
              <p:nvSpPr>
                <p:cNvPr id="30754" name="Text Box 16" descr="紫色网格"/>
                <p:cNvSpPr/>
                <p:nvPr/>
              </p:nvSpPr>
              <p:spPr>
                <a:xfrm>
                  <a:off x="2688" y="2352"/>
                  <a:ext cx="528" cy="396"/>
                </a:xfrm>
                <a:prstGeom prst="rect">
                  <a:avLst/>
                </a:prstGeom>
                <a:blipFill rotWithShape="1">
                  <a:blip r:embed="rId6"/>
                  <a:tile tx="0" ty="0" sx="100000" sy="100000" flip="none" algn="tl"/>
                </a:blipFill>
                <a:ln w="28575">
                  <a:solidFill>
                    <a:srgbClr val="FF0000"/>
                  </a:solid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lnSpc>
                      <a:spcPct val="80000"/>
                    </a:lnSpc>
                    <a:spcBef>
                      <a:spcPct val="50000"/>
                    </a:spcBef>
                  </a:pPr>
                  <a:r>
                    <a:rPr kumimoji="1" lang="zh-CN" altLang="en-US" sz="1600">
                      <a:solidFill>
                        <a:schemeClr val="bg1"/>
                      </a:solidFill>
                      <a:latin typeface="Times New Roman" pitchFamily="18" charset="0"/>
                    </a:rPr>
                    <a:t>产品评价</a:t>
                  </a:r>
                  <a:endParaRPr kumimoji="1" lang="zh-CN" altLang="en-US" sz="1600">
                    <a:solidFill>
                      <a:schemeClr val="bg1"/>
                    </a:solidFill>
                    <a:latin typeface="Times New Roman" pitchFamily="18" charset="0"/>
                  </a:endParaRPr>
                </a:p>
              </p:txBody>
            </p:sp>
            <p:sp>
              <p:nvSpPr>
                <p:cNvPr id="30755" name="Text Box 17" descr="紫色网格"/>
                <p:cNvSpPr/>
                <p:nvPr/>
              </p:nvSpPr>
              <p:spPr>
                <a:xfrm>
                  <a:off x="3408" y="2352"/>
                  <a:ext cx="528" cy="396"/>
                </a:xfrm>
                <a:prstGeom prst="rect">
                  <a:avLst/>
                </a:prstGeom>
                <a:blipFill rotWithShape="1">
                  <a:blip r:embed="rId6"/>
                  <a:tile tx="0" ty="0" sx="100000" sy="100000" flip="none" algn="tl"/>
                </a:blipFill>
                <a:ln w="28575">
                  <a:solidFill>
                    <a:srgbClr val="FF0000"/>
                  </a:solid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lnSpc>
                      <a:spcPct val="80000"/>
                    </a:lnSpc>
                    <a:spcBef>
                      <a:spcPct val="50000"/>
                    </a:spcBef>
                  </a:pPr>
                  <a:r>
                    <a:rPr kumimoji="1" lang="zh-CN" altLang="en-US" sz="1600">
                      <a:solidFill>
                        <a:schemeClr val="bg1"/>
                      </a:solidFill>
                      <a:latin typeface="Times New Roman" pitchFamily="18" charset="0"/>
                    </a:rPr>
                    <a:t>购买决策</a:t>
                  </a:r>
                  <a:endParaRPr kumimoji="1" lang="zh-CN" altLang="en-US" sz="1600">
                    <a:solidFill>
                      <a:schemeClr val="bg1"/>
                    </a:solidFill>
                    <a:latin typeface="Times New Roman" pitchFamily="18" charset="0"/>
                  </a:endParaRPr>
                </a:p>
              </p:txBody>
            </p:sp>
            <p:sp>
              <p:nvSpPr>
                <p:cNvPr id="30756" name="Text Box 18" descr="紫色网格"/>
                <p:cNvSpPr/>
                <p:nvPr/>
              </p:nvSpPr>
              <p:spPr>
                <a:xfrm>
                  <a:off x="4128" y="2352"/>
                  <a:ext cx="528" cy="396"/>
                </a:xfrm>
                <a:prstGeom prst="rect">
                  <a:avLst/>
                </a:prstGeom>
                <a:blipFill rotWithShape="1">
                  <a:blip r:embed="rId6"/>
                  <a:tile tx="0" ty="0" sx="100000" sy="100000" flip="none" algn="tl"/>
                </a:blipFill>
                <a:ln w="28575">
                  <a:solidFill>
                    <a:srgbClr val="FF0000"/>
                  </a:solid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lnSpc>
                      <a:spcPct val="80000"/>
                    </a:lnSpc>
                    <a:spcBef>
                      <a:spcPct val="50000"/>
                    </a:spcBef>
                  </a:pPr>
                  <a:r>
                    <a:rPr kumimoji="1" lang="zh-CN" altLang="en-US" sz="1600">
                      <a:solidFill>
                        <a:schemeClr val="bg1"/>
                      </a:solidFill>
                      <a:latin typeface="Times New Roman" pitchFamily="18" charset="0"/>
                    </a:rPr>
                    <a:t>购后行为</a:t>
                  </a:r>
                  <a:endParaRPr kumimoji="1" lang="zh-CN" altLang="en-US" sz="1600">
                    <a:solidFill>
                      <a:schemeClr val="bg1"/>
                    </a:solidFill>
                    <a:latin typeface="Times New Roman" pitchFamily="18" charset="0"/>
                  </a:endParaRPr>
                </a:p>
              </p:txBody>
            </p:sp>
            <p:sp>
              <p:nvSpPr>
                <p:cNvPr id="30757" name="AutoShape 19"/>
                <p:cNvSpPr/>
                <p:nvPr/>
              </p:nvSpPr>
              <p:spPr>
                <a:xfrm>
                  <a:off x="1776" y="2448"/>
                  <a:ext cx="192" cy="288"/>
                </a:xfrm>
                <a:prstGeom prst="rightArrow">
                  <a:avLst>
                    <a:gd name="adj1" fmla="val 50000"/>
                    <a:gd name="adj2" fmla="val 25000"/>
                  </a:avLst>
                </a:prstGeom>
                <a:solidFill>
                  <a:srgbClr val="FF0000"/>
                </a:solidFill>
                <a:ln>
                  <a:noFill/>
                  <a:miter lim="800000"/>
                </a:ln>
                <a:effectLst>
                  <a:prstShdw prst="shdw17" dist="17961" dir="2700000">
                    <a:srgbClr val="990000"/>
                  </a:prstShdw>
                </a:effectLst>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sz="1600"/>
                </a:p>
              </p:txBody>
            </p:sp>
            <p:sp>
              <p:nvSpPr>
                <p:cNvPr id="30758" name="AutoShape 20"/>
                <p:cNvSpPr/>
                <p:nvPr/>
              </p:nvSpPr>
              <p:spPr>
                <a:xfrm>
                  <a:off x="2496" y="2448"/>
                  <a:ext cx="192" cy="288"/>
                </a:xfrm>
                <a:prstGeom prst="rightArrow">
                  <a:avLst>
                    <a:gd name="adj1" fmla="val 50000"/>
                    <a:gd name="adj2" fmla="val 25000"/>
                  </a:avLst>
                </a:prstGeom>
                <a:solidFill>
                  <a:srgbClr val="FF0000"/>
                </a:solidFill>
                <a:ln>
                  <a:noFill/>
                  <a:miter lim="800000"/>
                </a:ln>
                <a:effectLst>
                  <a:prstShdw prst="shdw17" dist="17961" dir="2700000">
                    <a:srgbClr val="990000"/>
                  </a:prstShdw>
                </a:effectLst>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sz="1600"/>
                </a:p>
              </p:txBody>
            </p:sp>
            <p:sp>
              <p:nvSpPr>
                <p:cNvPr id="30759" name="AutoShape 21"/>
                <p:cNvSpPr/>
                <p:nvPr/>
              </p:nvSpPr>
              <p:spPr>
                <a:xfrm>
                  <a:off x="3216" y="2448"/>
                  <a:ext cx="192" cy="288"/>
                </a:xfrm>
                <a:prstGeom prst="rightArrow">
                  <a:avLst>
                    <a:gd name="adj1" fmla="val 50000"/>
                    <a:gd name="adj2" fmla="val 25000"/>
                  </a:avLst>
                </a:prstGeom>
                <a:solidFill>
                  <a:srgbClr val="FF0000"/>
                </a:solidFill>
                <a:ln>
                  <a:noFill/>
                  <a:miter lim="800000"/>
                </a:ln>
                <a:effectLst>
                  <a:prstShdw prst="shdw17" dist="17961" dir="2700000">
                    <a:srgbClr val="990000"/>
                  </a:prstShdw>
                </a:effectLst>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sz="1600"/>
                </a:p>
              </p:txBody>
            </p:sp>
            <p:sp>
              <p:nvSpPr>
                <p:cNvPr id="30760" name="AutoShape 22"/>
                <p:cNvSpPr/>
                <p:nvPr/>
              </p:nvSpPr>
              <p:spPr>
                <a:xfrm>
                  <a:off x="3936" y="2448"/>
                  <a:ext cx="192" cy="288"/>
                </a:xfrm>
                <a:prstGeom prst="rightArrow">
                  <a:avLst>
                    <a:gd name="adj1" fmla="val 50000"/>
                    <a:gd name="adj2" fmla="val 25000"/>
                  </a:avLst>
                </a:prstGeom>
                <a:solidFill>
                  <a:srgbClr val="FF0000"/>
                </a:solidFill>
                <a:ln>
                  <a:noFill/>
                  <a:miter lim="800000"/>
                </a:ln>
                <a:effectLst>
                  <a:prstShdw prst="shdw17" dist="17961" dir="2700000">
                    <a:srgbClr val="990000"/>
                  </a:prstShdw>
                </a:effectLst>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endParaRPr lang="zh-CN" altLang="en-US" sz="1600"/>
                </a:p>
              </p:txBody>
            </p:sp>
          </p:grpSp>
          <p:sp>
            <p:nvSpPr>
              <p:cNvPr id="30741" name="Text Box 23" descr="羊皮纸"/>
              <p:cNvSpPr/>
              <p:nvPr/>
            </p:nvSpPr>
            <p:spPr>
              <a:xfrm>
                <a:off x="1429" y="1289"/>
                <a:ext cx="3216" cy="388"/>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lnSpc>
                    <a:spcPct val="50000"/>
                  </a:lnSpc>
                  <a:spcBef>
                    <a:spcPct val="50000"/>
                  </a:spcBef>
                </a:pPr>
                <a:r>
                  <a:rPr kumimoji="1" lang="zh-CN" altLang="en-US" sz="1600">
                    <a:latin typeface="Times New Roman" pitchFamily="18" charset="0"/>
                  </a:rPr>
                  <a:t>生理因素：质量；性别；健康；</a:t>
                </a:r>
                <a:endParaRPr kumimoji="1" lang="en-US" altLang="zh-CN" sz="1600">
                  <a:latin typeface="Times New Roman" pitchFamily="18" charset="0"/>
                </a:endParaRPr>
              </a:p>
              <a:p>
                <a:pPr marL="0" lvl="0" indent="0" eaLnBrk="1" hangingPunct="1">
                  <a:lnSpc>
                    <a:spcPct val="50000"/>
                  </a:lnSpc>
                  <a:spcBef>
                    <a:spcPct val="50000"/>
                  </a:spcBef>
                </a:pPr>
                <a:r>
                  <a:rPr kumimoji="1" lang="zh-CN" altLang="en-US" sz="1600">
                    <a:latin typeface="Times New Roman" pitchFamily="18" charset="0"/>
                  </a:rPr>
                  <a:t>特质心理因素：感知；认知；象征</a:t>
                </a:r>
                <a:endParaRPr kumimoji="1" lang="zh-CN" altLang="en-US" sz="1600">
                  <a:latin typeface="Times New Roman" pitchFamily="18" charset="0"/>
                </a:endParaRPr>
              </a:p>
            </p:txBody>
          </p:sp>
          <p:sp>
            <p:nvSpPr>
              <p:cNvPr id="30742" name="Text Box 24" descr="羊皮纸"/>
              <p:cNvSpPr/>
              <p:nvPr/>
            </p:nvSpPr>
            <p:spPr>
              <a:xfrm>
                <a:off x="1272" y="2519"/>
                <a:ext cx="3360" cy="275"/>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spcBef>
                    <a:spcPct val="50000"/>
                  </a:spcBef>
                </a:pPr>
                <a:r>
                  <a:rPr kumimoji="1" lang="zh-CN" altLang="en-US" sz="1600">
                    <a:latin typeface="Times New Roman" pitchFamily="18" charset="0"/>
                  </a:rPr>
                  <a:t>行为因素：未购买；初次购买；重复购买；学习</a:t>
                </a:r>
                <a:endParaRPr kumimoji="1" lang="zh-CN" altLang="en-US" sz="1600">
                  <a:latin typeface="Times New Roman" pitchFamily="18" charset="0"/>
                </a:endParaRPr>
              </a:p>
            </p:txBody>
          </p:sp>
          <p:cxnSp>
            <p:nvCxnSpPr>
              <p:cNvPr id="30743" name="Line 25" descr="羊皮纸"/>
              <p:cNvCxnSpPr/>
              <p:nvPr/>
            </p:nvCxnSpPr>
            <p:spPr>
              <a:xfrm>
                <a:off x="624" y="912"/>
                <a:ext cx="480" cy="288"/>
              </a:xfrm>
              <a:prstGeom prst="line">
                <a:avLst/>
              </a:prstGeom>
              <a:noFill/>
              <a:ln>
                <a:solidFill>
                  <a:schemeClr val="tx1"/>
                </a:solidFill>
                <a:miter lim="800000"/>
              </a:ln>
            </p:spPr>
          </p:cxnSp>
          <p:cxnSp>
            <p:nvCxnSpPr>
              <p:cNvPr id="30744" name="Line 26" descr="羊皮纸"/>
              <p:cNvCxnSpPr/>
              <p:nvPr/>
            </p:nvCxnSpPr>
            <p:spPr>
              <a:xfrm flipV="1">
                <a:off x="4800" y="912"/>
                <a:ext cx="480" cy="288"/>
              </a:xfrm>
              <a:prstGeom prst="line">
                <a:avLst/>
              </a:prstGeom>
              <a:noFill/>
              <a:ln>
                <a:solidFill>
                  <a:schemeClr val="tx1"/>
                </a:solidFill>
                <a:miter lim="800000"/>
              </a:ln>
            </p:spPr>
          </p:cxnSp>
          <p:cxnSp>
            <p:nvCxnSpPr>
              <p:cNvPr id="30745" name="Line 27" descr="羊皮纸"/>
              <p:cNvCxnSpPr/>
              <p:nvPr/>
            </p:nvCxnSpPr>
            <p:spPr>
              <a:xfrm>
                <a:off x="4789" y="2871"/>
                <a:ext cx="491" cy="345"/>
              </a:xfrm>
              <a:prstGeom prst="line">
                <a:avLst/>
              </a:prstGeom>
              <a:noFill/>
              <a:ln>
                <a:solidFill>
                  <a:schemeClr val="tx1"/>
                </a:solidFill>
                <a:miter lim="800000"/>
              </a:ln>
            </p:spPr>
          </p:cxnSp>
          <p:cxnSp>
            <p:nvCxnSpPr>
              <p:cNvPr id="30746" name="Line 28" descr="羊皮纸"/>
              <p:cNvCxnSpPr/>
              <p:nvPr/>
            </p:nvCxnSpPr>
            <p:spPr>
              <a:xfrm flipV="1">
                <a:off x="624" y="2871"/>
                <a:ext cx="490" cy="345"/>
              </a:xfrm>
              <a:prstGeom prst="line">
                <a:avLst/>
              </a:prstGeom>
              <a:noFill/>
              <a:ln>
                <a:solidFill>
                  <a:schemeClr val="tx1"/>
                </a:solidFill>
                <a:miter lim="800000"/>
              </a:ln>
            </p:spPr>
          </p:cxnSp>
          <p:sp>
            <p:nvSpPr>
              <p:cNvPr id="30747" name="Text Box 29" descr="花束"/>
              <p:cNvSpPr/>
              <p:nvPr/>
            </p:nvSpPr>
            <p:spPr>
              <a:xfrm>
                <a:off x="740" y="1392"/>
                <a:ext cx="364" cy="1392"/>
              </a:xfrm>
              <a:prstGeom prst="rect">
                <a:avLst/>
              </a:prstGeom>
              <a:noFill/>
              <a:ln>
                <a:noFill/>
                <a:miter lim="800000"/>
              </a:ln>
            </p:spPr>
            <p:txBody>
              <a:bodyPr vert="vert">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lnSpc>
                    <a:spcPct val="80000"/>
                  </a:lnSpc>
                  <a:spcBef>
                    <a:spcPct val="50000"/>
                  </a:spcBef>
                </a:pPr>
                <a:r>
                  <a:rPr kumimoji="1" lang="zh-CN" altLang="en-US" sz="1600">
                    <a:latin typeface="Times New Roman" pitchFamily="18" charset="0"/>
                  </a:rPr>
                  <a:t>渠道因素  批发 零售 位置 交通</a:t>
                </a:r>
                <a:endParaRPr kumimoji="1" lang="zh-CN" altLang="en-US" sz="1600">
                  <a:latin typeface="Times New Roman" pitchFamily="18" charset="0"/>
                </a:endParaRPr>
              </a:p>
            </p:txBody>
          </p:sp>
          <p:sp>
            <p:nvSpPr>
              <p:cNvPr id="30748" name="Text Box 30" descr="羊皮纸"/>
              <p:cNvSpPr/>
              <p:nvPr/>
            </p:nvSpPr>
            <p:spPr>
              <a:xfrm>
                <a:off x="4814" y="1392"/>
                <a:ext cx="422" cy="1440"/>
              </a:xfrm>
              <a:prstGeom prst="rect">
                <a:avLst/>
              </a:prstGeom>
              <a:noFill/>
              <a:ln>
                <a:noFill/>
                <a:miter lim="800000"/>
              </a:ln>
            </p:spPr>
            <p:txBody>
              <a:bodyPr vert="vert">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lnSpc>
                    <a:spcPct val="80000"/>
                  </a:lnSpc>
                  <a:spcBef>
                    <a:spcPct val="50000"/>
                  </a:spcBef>
                </a:pPr>
                <a:r>
                  <a:rPr kumimoji="1" lang="zh-CN" altLang="en-US" sz="1600">
                    <a:latin typeface="Times New Roman" pitchFamily="18" charset="0"/>
                  </a:rPr>
                  <a:t>价格因素  基本价格 折扣     信贷</a:t>
                </a:r>
                <a:endParaRPr kumimoji="1" lang="zh-CN" altLang="en-US" sz="1600">
                  <a:latin typeface="Times New Roman" pitchFamily="18" charset="0"/>
                </a:endParaRPr>
              </a:p>
            </p:txBody>
          </p:sp>
          <p:sp>
            <p:nvSpPr>
              <p:cNvPr id="30749" name="Text Box 31" descr="羊皮纸"/>
              <p:cNvSpPr/>
              <p:nvPr/>
            </p:nvSpPr>
            <p:spPr>
              <a:xfrm>
                <a:off x="1536" y="912"/>
                <a:ext cx="2784" cy="213"/>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eaLnBrk="1" hangingPunct="1">
                  <a:spcBef>
                    <a:spcPct val="50000"/>
                  </a:spcBef>
                </a:pPr>
                <a:r>
                  <a:rPr kumimoji="1" lang="zh-CN" altLang="en-US" sz="1600">
                    <a:latin typeface="Times New Roman" pitchFamily="18" charset="0"/>
                  </a:rPr>
                  <a:t>产品因素：质量 性能 商标 包装</a:t>
                </a:r>
                <a:endParaRPr kumimoji="1" lang="zh-CN" altLang="en-US" sz="1600">
                  <a:latin typeface="Times New Roman" pitchFamily="18" charset="0"/>
                </a:endParaRPr>
              </a:p>
            </p:txBody>
          </p:sp>
          <p:sp>
            <p:nvSpPr>
              <p:cNvPr id="30750" name="Text Box 32" descr="花束"/>
              <p:cNvSpPr/>
              <p:nvPr/>
            </p:nvSpPr>
            <p:spPr>
              <a:xfrm>
                <a:off x="1377" y="2929"/>
                <a:ext cx="3168" cy="275"/>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spcBef>
                    <a:spcPct val="50000"/>
                  </a:spcBef>
                </a:pPr>
                <a:r>
                  <a:rPr kumimoji="1" lang="zh-CN" altLang="en-US" sz="1600">
                    <a:latin typeface="Times New Roman" pitchFamily="18" charset="0"/>
                  </a:rPr>
                  <a:t>促销因素：广告 推销 公关 销售促进</a:t>
                </a:r>
                <a:endParaRPr kumimoji="1" lang="zh-CN" altLang="en-US" sz="1600">
                  <a:latin typeface="Times New Roman" pitchFamily="18" charset="0"/>
                </a:endParaRPr>
              </a:p>
            </p:txBody>
          </p:sp>
        </p:grpSp>
      </p:grpSp>
      <p:sp>
        <p:nvSpPr>
          <p:cNvPr id="30726" name="AutoShape 33"/>
          <p:cNvSpPr/>
          <p:nvPr/>
        </p:nvSpPr>
        <p:spPr>
          <a:xfrm>
            <a:off x="1042988" y="2205038"/>
            <a:ext cx="439738" cy="1600200"/>
          </a:xfrm>
          <a:prstGeom prst="wedgeRectCallout">
            <a:avLst>
              <a:gd name="adj1" fmla="val 107440"/>
              <a:gd name="adj2" fmla="val 63792"/>
            </a:avLst>
          </a:prstGeom>
          <a:gradFill rotWithShape="1">
            <a:gsLst>
              <a:gs pos="0">
                <a:srgbClr val="FFFFFF"/>
              </a:gs>
              <a:gs pos="100000">
                <a:srgbClr val="3AC937"/>
              </a:gs>
            </a:gsLst>
            <a:path path="rect">
              <a:fillToRect l="50000" t="50000" r="50000" b="50000"/>
            </a:path>
          </a:gradFill>
          <a:ln>
            <a:solidFill>
              <a:schemeClr val="accent1"/>
            </a:solidFill>
            <a:miter lim="800000"/>
          </a:ln>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r>
              <a:rPr kumimoji="1" lang="zh-CN" altLang="en-US" sz="2000">
                <a:latin typeface="Times New Roman" pitchFamily="18" charset="0"/>
              </a:rPr>
              <a:t>外在因素</a:t>
            </a:r>
            <a:endParaRPr kumimoji="1" lang="zh-CN" altLang="en-US" sz="2000">
              <a:latin typeface="Times New Roman" pitchFamily="18" charset="0"/>
            </a:endParaRPr>
          </a:p>
        </p:txBody>
      </p:sp>
      <p:sp>
        <p:nvSpPr>
          <p:cNvPr id="30727" name="AutoShape 34"/>
          <p:cNvSpPr/>
          <p:nvPr/>
        </p:nvSpPr>
        <p:spPr>
          <a:xfrm>
            <a:off x="1042988" y="4005262"/>
            <a:ext cx="439738" cy="1600200"/>
          </a:xfrm>
          <a:prstGeom prst="wedgeRectCallout">
            <a:avLst>
              <a:gd name="adj1" fmla="val 197620"/>
              <a:gd name="adj2" fmla="val 9523"/>
            </a:avLst>
          </a:prstGeom>
          <a:gradFill rotWithShape="1">
            <a:gsLst>
              <a:gs pos="0">
                <a:srgbClr val="FFFFFF"/>
              </a:gs>
              <a:gs pos="100000">
                <a:srgbClr val="3AC937"/>
              </a:gs>
            </a:gsLst>
            <a:path path="rect">
              <a:fillToRect l="50000" t="50000" r="50000" b="50000"/>
            </a:path>
          </a:gradFill>
          <a:ln>
            <a:solidFill>
              <a:schemeClr val="accent1"/>
            </a:solidFill>
            <a:miter lim="800000"/>
          </a:ln>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r>
              <a:rPr kumimoji="1" lang="zh-CN" altLang="en-US" sz="2000">
                <a:latin typeface="Times New Roman" pitchFamily="18" charset="0"/>
              </a:rPr>
              <a:t>营销因素</a:t>
            </a:r>
            <a:endParaRPr kumimoji="1" lang="zh-CN" altLang="en-US" sz="2000">
              <a:latin typeface="Times New Roman" pitchFamily="18" charset="0"/>
            </a:endParaRPr>
          </a:p>
        </p:txBody>
      </p:sp>
      <p:sp>
        <p:nvSpPr>
          <p:cNvPr id="30728" name="AutoShape 35"/>
          <p:cNvSpPr/>
          <p:nvPr/>
        </p:nvSpPr>
        <p:spPr>
          <a:xfrm>
            <a:off x="3276600" y="5661025"/>
            <a:ext cx="1470025" cy="431800"/>
          </a:xfrm>
          <a:prstGeom prst="borderCallout1">
            <a:avLst>
              <a:gd name="adj1" fmla="val 23227"/>
              <a:gd name="adj2" fmla="val -5185"/>
              <a:gd name="adj3" fmla="val -249083"/>
              <a:gd name="adj4" fmla="val -25458"/>
            </a:avLst>
          </a:prstGeom>
          <a:gradFill rotWithShape="1">
            <a:gsLst>
              <a:gs pos="0">
                <a:srgbClr val="FFFFFF"/>
              </a:gs>
              <a:gs pos="100000">
                <a:srgbClr val="3AC937"/>
              </a:gs>
            </a:gsLst>
            <a:path path="shape">
              <a:fillToRect l="50000" t="50000" r="50000" b="50000"/>
            </a:path>
          </a:gradFill>
          <a:ln>
            <a:solidFill>
              <a:schemeClr val="tx1"/>
            </a:solidFill>
            <a:miter lim="800000"/>
          </a:ln>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r>
              <a:rPr kumimoji="1" lang="zh-CN" altLang="en-US" sz="2000">
                <a:latin typeface="Times New Roman" pitchFamily="18" charset="0"/>
              </a:rPr>
              <a:t>内在因素</a:t>
            </a:r>
            <a:endParaRPr kumimoji="1" lang="zh-CN" altLang="en-US" sz="2000">
              <a:latin typeface="Times New Roman" pitchFamily="18" charset="0"/>
            </a:endParaRPr>
          </a:p>
        </p:txBody>
      </p:sp>
      <p:sp>
        <p:nvSpPr>
          <p:cNvPr id="30729" name="AutoShape 36"/>
          <p:cNvSpPr/>
          <p:nvPr/>
        </p:nvSpPr>
        <p:spPr>
          <a:xfrm>
            <a:off x="6149975" y="5661025"/>
            <a:ext cx="1470025" cy="431800"/>
          </a:xfrm>
          <a:prstGeom prst="borderCallout1">
            <a:avLst>
              <a:gd name="adj1" fmla="val 23227"/>
              <a:gd name="adj2" fmla="val -5185"/>
              <a:gd name="adj3" fmla="val -390565"/>
              <a:gd name="adj4" fmla="val -33546"/>
            </a:avLst>
          </a:prstGeom>
          <a:gradFill rotWithShape="1">
            <a:gsLst>
              <a:gs pos="0">
                <a:srgbClr val="FFFFFF"/>
              </a:gs>
              <a:gs pos="100000">
                <a:srgbClr val="3AC937"/>
              </a:gs>
            </a:gsLst>
            <a:path path="shape">
              <a:fillToRect l="50000" t="50000" r="50000" b="50000"/>
            </a:path>
          </a:gradFill>
          <a:ln>
            <a:solidFill>
              <a:schemeClr val="tx1"/>
            </a:solidFill>
            <a:miter lim="800000"/>
          </a:ln>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r>
              <a:rPr kumimoji="1" lang="zh-CN" altLang="en-US" sz="2000">
                <a:latin typeface="Times New Roman" pitchFamily="18" charset="0"/>
              </a:rPr>
              <a:t>购买决策</a:t>
            </a:r>
            <a:endParaRPr kumimoji="1" lang="zh-CN" altLang="en-US" sz="2000">
              <a:latin typeface="Times New Roman" pitchFamily="18" charset="0"/>
            </a:endParaRPr>
          </a:p>
        </p:txBody>
      </p:sp>
      <p:sp>
        <p:nvSpPr>
          <p:cNvPr id="30730" name="AutoShape 37"/>
          <p:cNvSpPr/>
          <p:nvPr/>
        </p:nvSpPr>
        <p:spPr>
          <a:xfrm>
            <a:off x="7235825" y="6308725"/>
            <a:ext cx="180975" cy="144462"/>
          </a:xfrm>
          <a:prstGeom prst="actionButtonBeginning">
            <a:avLst/>
          </a:prstGeom>
          <a:solidFill>
            <a:schemeClr val="bg1"/>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endParaRPr kumimoji="1" lang="zh-CN" altLang="zh-CN" sz="2400" u="sng">
              <a:latin typeface="Times New Roman" pitchFamily="18" charset="0"/>
            </a:endParaRPr>
          </a:p>
        </p:txBody>
      </p:sp>
      <p:sp>
        <p:nvSpPr>
          <p:cNvPr id="30731" name="Rectangle 40"/>
          <p:cNvSpPr/>
          <p:nvPr>
            <p:ph type="title" idx="4294967295"/>
          </p:nvPr>
        </p:nvSpPr>
        <p:spPr>
          <a:xfrm>
            <a:off x="1908175" y="692150"/>
            <a:ext cx="4319588" cy="762000"/>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zh-CN" altLang="en-US" sz="3600" b="0"/>
              <a:t>影响购买行为的因素</a:t>
            </a:r>
            <a:endParaRPr lang="zh-CN" altLang="en-US" sz="3600" b="0"/>
          </a:p>
        </p:txBody>
      </p:sp>
      <p:sp>
        <p:nvSpPr>
          <p:cNvPr id="30761" name="TextBox 30760"/>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消费者市场和购买行为分析(1)共37页，您现在浏览的是第16页!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nodeType="clickEffect">
                                  <p:stCondLst>
                                    <p:cond delay="0"/>
                                  </p:stCondLst>
                                  <p:childTnLst>
                                    <p:set>
                                      <p:cBhvr additive="base">
                                        <p:cTn id="6" dur="1" fill="hold">
                                          <p:stCondLst>
                                            <p:cond delay="0"/>
                                          </p:stCondLst>
                                        </p:cTn>
                                        <p:tgtEl>
                                          <p:spTgt spid="30725"/>
                                        </p:tgtEl>
                                        <p:attrNameLst>
                                          <p:attrName>style.visibility</p:attrName>
                                        </p:attrNameLst>
                                      </p:cBhvr>
                                      <p:to>
                                        <p:strVal val="visible"/>
                                      </p:to>
                                    </p:set>
                                    <p:animEffect transition="in" filter="box(in)">
                                      <p:cBhvr additive="base">
                                        <p:cTn id="7" dur="500"/>
                                        <p:tgtEl>
                                          <p:spTgt spid="30725"/>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1" dur="500" fill="hold" grpId="3" nodeType="clickEffect">
                                  <p:stCondLst>
                                    <p:cond delay="0"/>
                                  </p:stCondLst>
                                  <p:childTnLst>
                                    <p:set>
                                      <p:cBhvr additive="base">
                                        <p:cTn id="11" dur="1" fill="hold">
                                          <p:stCondLst>
                                            <p:cond delay="0"/>
                                          </p:stCondLst>
                                        </p:cTn>
                                        <p:tgtEl>
                                          <p:spTgt spid="30729"/>
                                        </p:tgtEl>
                                        <p:attrNameLst>
                                          <p:attrName>style.visibility</p:attrName>
                                        </p:attrNameLst>
                                      </p:cBhvr>
                                      <p:to>
                                        <p:strVal val="visible"/>
                                      </p:to>
                                    </p:set>
                                    <p:animEffect transition="in" filter="wipe(up)">
                                      <p:cBhvr additive="base">
                                        <p:cTn id="12" dur="500"/>
                                        <p:tgtEl>
                                          <p:spTgt spid="30729"/>
                                        </p:tgtEl>
                                      </p:cBhvr>
                                    </p:animEffect>
                                  </p:childTnLst>
                                  <p:subTnLst>
                                    <p:set>
                                      <p:cBhvr additive="base">
                                        <p:cTn dur="1" repeatDur="-9223372036854775808" fill="hold" display="0" afterEffect="1"/>
                                        <p:tgtEl>
                                          <p:spTgt spid="30729"/>
                                        </p:tgtEl>
                                        <p:attrNameLst>
                                          <p:attrName>style.visibility</p:attrName>
                                        </p:attrNameLst>
                                      </p:cBhvr>
                                      <p:to>
                                        <p:strVal val="hidden"/>
                                      </p:to>
                                    </p:set>
                                    <p:audio>
                                      <p:cMediaNode>
                                        <p:cTn repeatDur="-9223372036854775808" display="0" masterRel="sameClick">
                                          <p:stCondLst>
                                            <p:cond evt="onStopAudio" delay="0">
                                              <p:tgtEl>
                                                <p:sldTgt/>
                                              </p:tgtEl>
                                            </p:cond>
                                          </p:stCondLst>
                                        </p:cTn>
                                        <p:tgtEl>
                                          <p:sndTgt r:embed="rId7" name="chimes.wav"/>
                                        </p:tgtEl>
                                      </p:cMediaNode>
                                    </p:audio>
                                  </p:sub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1" dur="500" fill="hold" grpId="2" nodeType="clickEffect">
                                  <p:stCondLst>
                                    <p:cond delay="0"/>
                                  </p:stCondLst>
                                  <p:childTnLst>
                                    <p:set>
                                      <p:cBhvr additive="base">
                                        <p:cTn id="16" dur="1" fill="hold">
                                          <p:stCondLst>
                                            <p:cond delay="0"/>
                                          </p:stCondLst>
                                        </p:cTn>
                                        <p:tgtEl>
                                          <p:spTgt spid="30728"/>
                                        </p:tgtEl>
                                        <p:attrNameLst>
                                          <p:attrName>style.visibility</p:attrName>
                                        </p:attrNameLst>
                                      </p:cBhvr>
                                      <p:to>
                                        <p:strVal val="visible"/>
                                      </p:to>
                                    </p:set>
                                    <p:animEffect transition="in" filter="wipe(up)">
                                      <p:cBhvr additive="base">
                                        <p:cTn id="17" dur="500"/>
                                        <p:tgtEl>
                                          <p:spTgt spid="30728"/>
                                        </p:tgtEl>
                                      </p:cBhvr>
                                    </p:animEffect>
                                  </p:childTnLst>
                                  <p:subTnLst>
                                    <p:set>
                                      <p:cBhvr additive="base">
                                        <p:cTn dur="1" repeatDur="-9223372036854775808" fill="hold" display="0" afterEffect="1"/>
                                        <p:tgtEl>
                                          <p:spTgt spid="30728"/>
                                        </p:tgtEl>
                                        <p:attrNameLst>
                                          <p:attrName>style.visibility</p:attrName>
                                        </p:attrNameLst>
                                      </p:cBhvr>
                                      <p:to>
                                        <p:strVal val="hidden"/>
                                      </p:to>
                                    </p:set>
                                    <p:audio>
                                      <p:cMediaNode>
                                        <p:cTn repeatDur="-9223372036854775808" display="0" masterRel="sameClick">
                                          <p:stCondLst>
                                            <p:cond evt="onStopAudio" delay="0">
                                              <p:tgtEl>
                                                <p:sldTgt/>
                                              </p:tgtEl>
                                            </p:cond>
                                          </p:stCondLst>
                                        </p:cTn>
                                        <p:tgtEl>
                                          <p:sndTgt r:embed="rId7" name="chimes.wav"/>
                                        </p:tgtEl>
                                      </p:cMediaNode>
                                    </p:audio>
                                  </p:sub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1" dur="500" fill="hold" grpId="1" nodeType="clickEffect">
                                  <p:stCondLst>
                                    <p:cond delay="0"/>
                                  </p:stCondLst>
                                  <p:childTnLst>
                                    <p:set>
                                      <p:cBhvr additive="base">
                                        <p:cTn id="21" dur="1" fill="hold">
                                          <p:stCondLst>
                                            <p:cond delay="0"/>
                                          </p:stCondLst>
                                        </p:cTn>
                                        <p:tgtEl>
                                          <p:spTgt spid="30727"/>
                                        </p:tgtEl>
                                        <p:attrNameLst>
                                          <p:attrName>style.visibility</p:attrName>
                                        </p:attrNameLst>
                                      </p:cBhvr>
                                      <p:to>
                                        <p:strVal val="visible"/>
                                      </p:to>
                                    </p:set>
                                    <p:animEffect transition="in" filter="wipe(up)">
                                      <p:cBhvr additive="base">
                                        <p:cTn id="22" dur="500"/>
                                        <p:tgtEl>
                                          <p:spTgt spid="30727"/>
                                        </p:tgtEl>
                                      </p:cBhvr>
                                    </p:animEffect>
                                  </p:childTnLst>
                                  <p:subTnLst>
                                    <p:set>
                                      <p:cBhvr additive="base">
                                        <p:cTn dur="1" repeatDur="-9223372036854775808" fill="hold" display="0" afterEffect="1"/>
                                        <p:tgtEl>
                                          <p:spTgt spid="30727"/>
                                        </p:tgtEl>
                                        <p:attrNameLst>
                                          <p:attrName>style.visibility</p:attrName>
                                        </p:attrNameLst>
                                      </p:cBhvr>
                                      <p:to>
                                        <p:strVal val="hidden"/>
                                      </p:to>
                                    </p:set>
                                    <p:audio>
                                      <p:cMediaNode>
                                        <p:cTn repeatDur="-9223372036854775808" display="0" masterRel="sameClick">
                                          <p:stCondLst>
                                            <p:cond evt="onStopAudio" delay="0">
                                              <p:tgtEl>
                                                <p:sldTgt/>
                                              </p:tgtEl>
                                            </p:cond>
                                          </p:stCondLst>
                                        </p:cTn>
                                        <p:tgtEl>
                                          <p:sndTgt r:embed="rId7" name="chimes.wav"/>
                                        </p:tgtEl>
                                      </p:cMediaNode>
                                    </p:audio>
                                  </p:sub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ntr" presetSubtype="1" dur="500" fill="hold" grpId="0" nodeType="clickEffect">
                                  <p:stCondLst>
                                    <p:cond delay="0"/>
                                  </p:stCondLst>
                                  <p:childTnLst>
                                    <p:set>
                                      <p:cBhvr additive="base">
                                        <p:cTn id="26" dur="1" fill="hold">
                                          <p:stCondLst>
                                            <p:cond delay="0"/>
                                          </p:stCondLst>
                                        </p:cTn>
                                        <p:tgtEl>
                                          <p:spTgt spid="30726"/>
                                        </p:tgtEl>
                                        <p:attrNameLst>
                                          <p:attrName>style.visibility</p:attrName>
                                        </p:attrNameLst>
                                      </p:cBhvr>
                                      <p:to>
                                        <p:strVal val="visible"/>
                                      </p:to>
                                    </p:set>
                                    <p:animEffect transition="in" filter="wipe(up)">
                                      <p:cBhvr additive="base">
                                        <p:cTn id="27" dur="500"/>
                                        <p:tgtEl>
                                          <p:spTgt spid="30726"/>
                                        </p:tgtEl>
                                      </p:cBhvr>
                                    </p:animEffect>
                                  </p:childTnLst>
                                  <p:subTnLst>
                                    <p:set>
                                      <p:cBhvr additive="base">
                                        <p:cTn dur="1" repeatDur="-9223372036854775808" fill="hold" display="0" afterEffect="1"/>
                                        <p:tgtEl>
                                          <p:spTgt spid="30726"/>
                                        </p:tgtEl>
                                        <p:attrNameLst>
                                          <p:attrName>style.visibility</p:attrName>
                                        </p:attrNameLst>
                                      </p:cBhvr>
                                      <p:to>
                                        <p:strVal val="hidden"/>
                                      </p:to>
                                    </p:set>
                                    <p:audio>
                                      <p:cMediaNode>
                                        <p:cTn repeatDur="-9223372036854775808" display="0" masterRel="sameClick">
                                          <p:stCondLst>
                                            <p:cond evt="onStopAudio" delay="0">
                                              <p:tgtEl>
                                                <p:sldTgt/>
                                              </p:tgtEl>
                                            </p:cond>
                                          </p:stCondLst>
                                        </p:cTn>
                                        <p:tgtEl>
                                          <p:sndTgt r:embed="rId7" name="chimes.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6" grpId="0"/>
      <p:bldP spid="30727" grpId="1"/>
      <p:bldP spid="30728" grpId="2"/>
      <p:bldP spid="30729" grpId="3"/>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日期占位符 4"/>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854F4380-AF2B-41C6-A565-9BBF1E211F70}" type="datetime">
              <a:rPr lang="zh-CN" altLang="en-US" sz="1400">
                <a:solidFill>
                  <a:srgbClr val="00B050"/>
                </a:solidFill>
              </a:rPr>
              <a:t>2024/9/7</a:t>
            </a:fld>
            <a:endParaRPr lang="en-US" altLang="zh-CN" sz="1400">
              <a:solidFill>
                <a:srgbClr val="00B050"/>
              </a:solidFill>
            </a:endParaRPr>
          </a:p>
        </p:txBody>
      </p:sp>
      <p:sp>
        <p:nvSpPr>
          <p:cNvPr id="32771" name="页脚占位符 5"/>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32772" name="灯片编号占位符 6"/>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41452350-B3B8-4FB1-AA9C-D7FEF0A8EF9D}" type="slidenum">
              <a:rPr lang="en-US" altLang="zh-CN" sz="1400">
                <a:solidFill>
                  <a:srgbClr val="00B050"/>
                </a:solidFill>
              </a:rPr>
              <a:t>17</a:t>
            </a:fld>
            <a:endParaRPr lang="en-US" altLang="zh-CN" sz="1400">
              <a:solidFill>
                <a:srgbClr val="00B050"/>
              </a:solidFill>
            </a:endParaRPr>
          </a:p>
        </p:txBody>
      </p:sp>
      <p:sp>
        <p:nvSpPr>
          <p:cNvPr id="32773" name="Rectangle 2"/>
          <p:cNvSpPr/>
          <p:nvPr>
            <p:ph type="title" idx="4294967295"/>
          </p:nvPr>
        </p:nvSpPr>
        <p:spPr>
          <a:xfrm>
            <a:off x="1484312" y="404812"/>
            <a:ext cx="7659688" cy="1219200"/>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zh-CN" altLang="en-US" sz="3200">
                <a:solidFill>
                  <a:srgbClr val="FFCC00"/>
                </a:solidFill>
                <a:ea typeface="华文彩云" pitchFamily="2" charset="-122"/>
              </a:rPr>
              <a:t>     营销研究</a:t>
            </a:r>
            <a:r>
              <a:rPr lang="en-US" altLang="zh-CN" sz="3200">
                <a:solidFill>
                  <a:srgbClr val="FFCC00"/>
                </a:solidFill>
                <a:ea typeface="华文彩云" pitchFamily="2" charset="-122"/>
              </a:rPr>
              <a:t>2</a:t>
            </a:r>
            <a:r>
              <a:rPr lang="zh-CN" altLang="en-US" b="0">
                <a:solidFill>
                  <a:srgbClr val="3366FF"/>
                </a:solidFill>
                <a:ea typeface="华文彩云" pitchFamily="2" charset="-122"/>
              </a:rPr>
              <a:t>　</a:t>
            </a:r>
            <a:r>
              <a:rPr lang="zh-CN" altLang="en-US" b="0">
                <a:solidFill>
                  <a:srgbClr val="FF0000"/>
                </a:solidFill>
                <a:latin typeface="幼圆" pitchFamily="49" charset="-122"/>
                <a:ea typeface="幼圆" pitchFamily="49" charset="-122"/>
              </a:rPr>
              <a:t>时尚标签里的</a:t>
            </a:r>
            <a:br>
              <a:rPr lang="zh-CN" altLang="en-US" b="0">
                <a:solidFill>
                  <a:srgbClr val="FF0000"/>
                </a:solidFill>
                <a:latin typeface="幼圆" pitchFamily="49" charset="-122"/>
                <a:ea typeface="幼圆" pitchFamily="49" charset="-122"/>
              </a:rPr>
            </a:br>
            <a:r>
              <a:rPr lang="zh-CN" altLang="en-US" b="0">
                <a:solidFill>
                  <a:srgbClr val="FF0000"/>
                </a:solidFill>
                <a:latin typeface="幼圆" pitchFamily="49" charset="-122"/>
                <a:ea typeface="幼圆" pitchFamily="49" charset="-122"/>
              </a:rPr>
              <a:t>　　　　　　　中等收入阶层</a:t>
            </a:r>
            <a:endParaRPr lang="zh-CN" altLang="en-US" b="0">
              <a:solidFill>
                <a:srgbClr val="FF0000"/>
              </a:solidFill>
              <a:latin typeface="幼圆" pitchFamily="49" charset="-122"/>
              <a:ea typeface="幼圆" pitchFamily="49" charset="-122"/>
            </a:endParaRPr>
          </a:p>
        </p:txBody>
      </p:sp>
      <p:sp>
        <p:nvSpPr>
          <p:cNvPr id="32774" name="Rectangle 3"/>
          <p:cNvSpPr/>
          <p:nvPr>
            <p:ph type="body" idx="4294967295"/>
          </p:nvPr>
        </p:nvSpPr>
        <p:spPr>
          <a:xfrm>
            <a:off x="1403350" y="1916112"/>
            <a:ext cx="3813175" cy="41148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9pPr>
          </a:lstStyle>
          <a:p>
            <a:pPr lvl="0" eaLnBrk="1" hangingPunct="1"/>
            <a:r>
              <a:rPr lang="zh-CN" altLang="en-US">
                <a:ea typeface="楷体_GB2312" pitchFamily="49" charset="-122"/>
              </a:rPr>
              <a:t>房子</a:t>
            </a:r>
            <a:endParaRPr lang="zh-CN" altLang="en-US">
              <a:ea typeface="楷体_GB2312" pitchFamily="49" charset="-122"/>
            </a:endParaRPr>
          </a:p>
          <a:p>
            <a:pPr lvl="0" eaLnBrk="1" hangingPunct="1"/>
            <a:r>
              <a:rPr lang="zh-CN" altLang="en-US">
                <a:ea typeface="楷体_GB2312" pitchFamily="49" charset="-122"/>
              </a:rPr>
              <a:t>车子</a:t>
            </a:r>
            <a:endParaRPr lang="zh-CN" altLang="en-US">
              <a:ea typeface="楷体_GB2312" pitchFamily="49" charset="-122"/>
            </a:endParaRPr>
          </a:p>
          <a:p>
            <a:pPr lvl="0" eaLnBrk="1" hangingPunct="1"/>
            <a:r>
              <a:rPr lang="zh-CN" altLang="en-US">
                <a:ea typeface="楷体_GB2312" pitchFamily="49" charset="-122"/>
              </a:rPr>
              <a:t>股票</a:t>
            </a:r>
            <a:endParaRPr lang="zh-CN" altLang="en-US">
              <a:ea typeface="楷体_GB2312" pitchFamily="49" charset="-122"/>
            </a:endParaRPr>
          </a:p>
          <a:p>
            <a:pPr lvl="0" eaLnBrk="1" hangingPunct="1"/>
            <a:r>
              <a:rPr lang="zh-CN" altLang="en-US">
                <a:ea typeface="楷体_GB2312" pitchFamily="49" charset="-122"/>
              </a:rPr>
              <a:t>笔记本</a:t>
            </a:r>
            <a:endParaRPr lang="zh-CN" altLang="en-US">
              <a:ea typeface="楷体_GB2312" pitchFamily="49" charset="-122"/>
            </a:endParaRPr>
          </a:p>
          <a:p>
            <a:pPr lvl="0" eaLnBrk="1" hangingPunct="1"/>
            <a:r>
              <a:rPr lang="zh-CN" altLang="en-US">
                <a:ea typeface="楷体_GB2312" pitchFamily="49" charset="-122"/>
              </a:rPr>
              <a:t>名牌</a:t>
            </a:r>
            <a:endParaRPr lang="zh-CN" altLang="en-US">
              <a:ea typeface="楷体_GB2312" pitchFamily="49" charset="-122"/>
            </a:endParaRPr>
          </a:p>
          <a:p>
            <a:pPr lvl="0" eaLnBrk="1" hangingPunct="1"/>
            <a:r>
              <a:rPr lang="zh-CN" altLang="en-US">
                <a:ea typeface="楷体_GB2312" pitchFamily="49" charset="-122"/>
              </a:rPr>
              <a:t>健身</a:t>
            </a:r>
            <a:endParaRPr lang="zh-CN" altLang="en-US">
              <a:ea typeface="楷体_GB2312" pitchFamily="49" charset="-122"/>
            </a:endParaRPr>
          </a:p>
        </p:txBody>
      </p:sp>
      <p:sp>
        <p:nvSpPr>
          <p:cNvPr id="32775" name="Rectangle 4"/>
          <p:cNvSpPr/>
          <p:nvPr>
            <p:ph type="body" sz="half" idx="4294967295"/>
          </p:nvPr>
        </p:nvSpPr>
        <p:spPr>
          <a:xfrm>
            <a:off x="4356100" y="1989138"/>
            <a:ext cx="3529012" cy="2663825"/>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2800" b="0" i="0" u="none" baseline="0">
                <a:solidFill>
                  <a:schemeClr val="tx1"/>
                </a:solidFill>
                <a:latin typeface="Times New Roman" pitchFamily="18" charset="0"/>
                <a:ea typeface="黑体" pitchFamily="2" charset="-122"/>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400" b="0" i="0" u="none" baseline="0">
                <a:solidFill>
                  <a:schemeClr val="tx1"/>
                </a:solidFill>
                <a:latin typeface="Times New Roman" pitchFamily="18" charset="0"/>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000" b="0" i="0" u="none" baseline="0">
                <a:solidFill>
                  <a:schemeClr val="tx1"/>
                </a:solidFill>
                <a:latin typeface="Times New Roman" pitchFamily="18" charset="0"/>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1800" b="0" i="0" u="none" baseline="0">
                <a:solidFill>
                  <a:schemeClr val="tx1"/>
                </a:solidFill>
                <a:latin typeface="Times New Roman" pitchFamily="18" charset="0"/>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1800" b="0" i="0" u="none" baseline="0">
                <a:solidFill>
                  <a:schemeClr val="tx1"/>
                </a:solidFill>
                <a:latin typeface="Times New Roman" pitchFamily="18" charset="0"/>
                <a:ea typeface="宋体" pitchFamily="2" charset="-122"/>
              </a:defRPr>
            </a:lvl5pPr>
          </a:lstStyle>
          <a:p>
            <a:pPr lvl="0" eaLnBrk="1" hangingPunct="1">
              <a:lnSpc>
                <a:spcPct val="90000"/>
              </a:lnSpc>
            </a:pPr>
            <a:r>
              <a:rPr lang="zh-CN" altLang="en-US" sz="3200">
                <a:ea typeface="楷体_GB2312" pitchFamily="49" charset="-122"/>
              </a:rPr>
              <a:t>旅游</a:t>
            </a:r>
            <a:endParaRPr lang="zh-CN" altLang="en-US" sz="3200">
              <a:ea typeface="楷体_GB2312" pitchFamily="49" charset="-122"/>
            </a:endParaRPr>
          </a:p>
          <a:p>
            <a:pPr lvl="0" eaLnBrk="1" hangingPunct="1">
              <a:lnSpc>
                <a:spcPct val="90000"/>
              </a:lnSpc>
            </a:pPr>
            <a:r>
              <a:rPr lang="zh-CN" altLang="en-US" sz="3200">
                <a:ea typeface="楷体_GB2312" pitchFamily="49" charset="-122"/>
              </a:rPr>
              <a:t>咖啡</a:t>
            </a:r>
            <a:endParaRPr lang="zh-CN" altLang="en-US" sz="3200">
              <a:ea typeface="楷体_GB2312" pitchFamily="49" charset="-122"/>
            </a:endParaRPr>
          </a:p>
          <a:p>
            <a:pPr lvl="0" eaLnBrk="1" hangingPunct="1">
              <a:lnSpc>
                <a:spcPct val="90000"/>
              </a:lnSpc>
            </a:pPr>
            <a:r>
              <a:rPr lang="zh-CN" altLang="en-US" sz="3200">
                <a:ea typeface="楷体_GB2312" pitchFamily="49" charset="-122"/>
              </a:rPr>
              <a:t>西餐</a:t>
            </a:r>
            <a:endParaRPr lang="zh-CN" altLang="en-US" sz="3200">
              <a:ea typeface="楷体_GB2312" pitchFamily="49" charset="-122"/>
            </a:endParaRPr>
          </a:p>
          <a:p>
            <a:pPr lvl="0" eaLnBrk="1" hangingPunct="1">
              <a:lnSpc>
                <a:spcPct val="90000"/>
              </a:lnSpc>
            </a:pPr>
            <a:r>
              <a:rPr lang="zh-CN" altLang="en-US" sz="3200">
                <a:ea typeface="楷体_GB2312" pitchFamily="49" charset="-122"/>
              </a:rPr>
              <a:t>文化</a:t>
            </a:r>
            <a:br>
              <a:rPr lang="zh-CN" altLang="en-US" sz="3600">
                <a:ea typeface="楷体_GB2312" pitchFamily="49" charset="-122"/>
              </a:rPr>
            </a:br>
            <a:endParaRPr lang="zh-CN" altLang="en-US" sz="2400"/>
          </a:p>
        </p:txBody>
      </p:sp>
      <p:sp>
        <p:nvSpPr>
          <p:cNvPr id="32776" name="AutoShape 5"/>
          <p:cNvSpPr/>
          <p:nvPr/>
        </p:nvSpPr>
        <p:spPr>
          <a:xfrm>
            <a:off x="7235825" y="6308725"/>
            <a:ext cx="180975" cy="144462"/>
          </a:xfrm>
          <a:prstGeom prst="actionButtonBeginning">
            <a:avLst/>
          </a:prstGeom>
          <a:solidFill>
            <a:schemeClr val="bg1"/>
          </a:solidFill>
          <a:ln>
            <a:solidFill>
              <a:schemeClr val="tx1"/>
            </a:solidFill>
            <a:miter lim="800000"/>
          </a:ln>
        </p:spPr>
        <p:txBody>
          <a:bodyPr wrap="none" anchor="ctr" anchorCtr="0">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0" lvl="0" indent="0" algn="ctr" eaLnBrk="1" hangingPunct="1"/>
            <a:endParaRPr kumimoji="1" lang="zh-CN" altLang="zh-CN" sz="2400" u="sng">
              <a:latin typeface="Times New Roman" pitchFamily="18" charset="0"/>
            </a:endParaRPr>
          </a:p>
        </p:txBody>
      </p:sp>
      <p:sp>
        <p:nvSpPr>
          <p:cNvPr id="32777" name="Rectangle 4"/>
          <p:cNvSpPr txBox="1">
            <a:spLocks noChangeArrowheads="1"/>
          </p:cNvSpPr>
          <p:nvPr/>
        </p:nvSpPr>
        <p:spPr bwMode="auto">
          <a:xfrm>
            <a:off x="4067175" y="3860800"/>
            <a:ext cx="3384550" cy="2016125"/>
          </a:xfrm>
          <a:prstGeom prst="rect">
            <a:avLst/>
          </a:prstGeom>
          <a:noFill/>
          <a:ln w="9525">
            <a:noFill/>
            <a:miter lim="800000"/>
          </a:ln>
        </p:spPr>
        <p:txBody>
          <a:bodyPr>
            <a:no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Tahoma" pitchFamily="34" charset="0"/>
                <a:ea typeface="宋体" pitchFamily="2" charset="-122"/>
              </a:defRPr>
            </a:lvl5pPr>
          </a:lstStyle>
          <a:p>
            <a:pPr marL="342900" marR="0" lvl="0" indent="-342900" eaLnBrk="1" hangingPunct="1">
              <a:lnSpc>
                <a:spcPct val="90000"/>
              </a:lnSpc>
              <a:spcBef>
                <a:spcPct val="20000"/>
              </a:spcBef>
              <a:buClr>
                <a:schemeClr val="folHlink"/>
              </a:buClr>
              <a:buSzPct val="60000"/>
            </a:pPr>
            <a:br>
              <a:rPr kumimoji="1" lang="zh-CN" altLang="en-US" sz="3600">
                <a:latin typeface="Times New Roman" pitchFamily="18" charset="0"/>
                <a:ea typeface="楷体_GB2312" pitchFamily="49" charset="-122"/>
              </a:rPr>
            </a:br>
            <a:r>
              <a:rPr kumimoji="1" lang="zh-CN" altLang="en-US" sz="2400">
                <a:latin typeface="Times New Roman" pitchFamily="18" charset="0"/>
                <a:ea typeface="黑体" pitchFamily="2" charset="-122"/>
              </a:rPr>
              <a:t>资料来源：胡晓静．时尚标签里的中等收入阶层．生活周刊， </a:t>
            </a:r>
            <a:r>
              <a:rPr kumimoji="1" lang="en-US" altLang="zh-CN" sz="2400">
                <a:latin typeface="Times New Roman" pitchFamily="18" charset="0"/>
                <a:ea typeface="黑体" pitchFamily="2" charset="-122"/>
              </a:rPr>
              <a:t>2002-02-06</a:t>
            </a:r>
            <a:r>
              <a:rPr kumimoji="1" lang="zh-CN" altLang="en-US" sz="2400">
                <a:latin typeface="Times New Roman" pitchFamily="18" charset="0"/>
                <a:ea typeface="黑体" pitchFamily="2" charset="-122"/>
              </a:rPr>
              <a:t>。</a:t>
            </a:r>
            <a:endParaRPr kumimoji="1" lang="zh-CN" altLang="en-US" sz="2400">
              <a:latin typeface="Times New Roman" pitchFamily="18" charset="0"/>
              <a:ea typeface="黑体" pitchFamily="2" charset="-122"/>
            </a:endParaRPr>
          </a:p>
        </p:txBody>
      </p:sp>
      <p:sp>
        <p:nvSpPr>
          <p:cNvPr id="32778" name="TextBox 32777"/>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消费者市场和购买行为分析(1)共37页，您现在浏览的是第17页!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32" dur="500" fill="hold" grpId="0" nodeType="clickEffect">
                                  <p:stCondLst>
                                    <p:cond delay="0"/>
                                  </p:stCondLst>
                                  <p:childTnLst>
                                    <p:set>
                                      <p:cBhvr additive="base">
                                        <p:cTn id="6" dur="1" fill="hold">
                                          <p:stCondLst>
                                            <p:cond delay="0"/>
                                          </p:stCondLst>
                                        </p:cTn>
                                        <p:tgtEl>
                                          <p:spTgt spid="32774">
                                            <p:txEl>
                                              <p:pRg st="0" end="0"/>
                                            </p:txEl>
                                          </p:spTgt>
                                        </p:tgtEl>
                                        <p:attrNameLst>
                                          <p:attrName>style.visibility</p:attrName>
                                        </p:attrNameLst>
                                      </p:cBhvr>
                                      <p:to>
                                        <p:strVal val="visible"/>
                                      </p:to>
                                    </p:set>
                                    <p:animEffect transition="in" filter="box(out)">
                                      <p:cBhvr additive="base">
                                        <p:cTn id="7" dur="500"/>
                                        <p:tgtEl>
                                          <p:spTgt spid="32774">
                                            <p:txEl>
                                              <p:pRg st="0" end="0"/>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32" dur="500" fill="hold" grpId="0" nodeType="clickEffect">
                                  <p:stCondLst>
                                    <p:cond delay="0"/>
                                  </p:stCondLst>
                                  <p:childTnLst>
                                    <p:set>
                                      <p:cBhvr additive="base">
                                        <p:cTn id="11" dur="1" fill="hold">
                                          <p:stCondLst>
                                            <p:cond delay="0"/>
                                          </p:stCondLst>
                                        </p:cTn>
                                        <p:tgtEl>
                                          <p:spTgt spid="32774">
                                            <p:txEl>
                                              <p:pRg st="1" end="1"/>
                                            </p:txEl>
                                          </p:spTgt>
                                        </p:tgtEl>
                                        <p:attrNameLst>
                                          <p:attrName>style.visibility</p:attrName>
                                        </p:attrNameLst>
                                      </p:cBhvr>
                                      <p:to>
                                        <p:strVal val="visible"/>
                                      </p:to>
                                    </p:set>
                                    <p:animEffect transition="in" filter="box(out)">
                                      <p:cBhvr additive="base">
                                        <p:cTn id="12" dur="500"/>
                                        <p:tgtEl>
                                          <p:spTgt spid="32774">
                                            <p:txEl>
                                              <p:pRg st="1" end="1"/>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32" dur="500" fill="hold" grpId="0" nodeType="clickEffect">
                                  <p:stCondLst>
                                    <p:cond delay="0"/>
                                  </p:stCondLst>
                                  <p:childTnLst>
                                    <p:set>
                                      <p:cBhvr additive="base">
                                        <p:cTn id="16" dur="1" fill="hold">
                                          <p:stCondLst>
                                            <p:cond delay="0"/>
                                          </p:stCondLst>
                                        </p:cTn>
                                        <p:tgtEl>
                                          <p:spTgt spid="32774">
                                            <p:txEl>
                                              <p:pRg st="2" end="2"/>
                                            </p:txEl>
                                          </p:spTgt>
                                        </p:tgtEl>
                                        <p:attrNameLst>
                                          <p:attrName>style.visibility</p:attrName>
                                        </p:attrNameLst>
                                      </p:cBhvr>
                                      <p:to>
                                        <p:strVal val="visible"/>
                                      </p:to>
                                    </p:set>
                                    <p:animEffect transition="in" filter="box(out)">
                                      <p:cBhvr additive="base">
                                        <p:cTn id="17" dur="500"/>
                                        <p:tgtEl>
                                          <p:spTgt spid="32774">
                                            <p:txEl>
                                              <p:pRg st="2" end="2"/>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18" fill="hold" nodeType="clickPar">
                      <p:stCondLst>
                        <p:cond delay="indefinite"/>
                      </p:stCondLst>
                      <p:childTnLst>
                        <p:par>
                          <p:cTn id="19" fill="hold" nodeType="afterGroup">
                            <p:stCondLst>
                              <p:cond delay="0"/>
                            </p:stCondLst>
                            <p:childTnLst>
                              <p:par>
                                <p:cTn id="20" presetID="4" presetClass="entr" presetSubtype="32" dur="500" fill="hold" grpId="0" nodeType="clickEffect">
                                  <p:stCondLst>
                                    <p:cond delay="0"/>
                                  </p:stCondLst>
                                  <p:childTnLst>
                                    <p:set>
                                      <p:cBhvr additive="base">
                                        <p:cTn id="21" dur="1" fill="hold">
                                          <p:stCondLst>
                                            <p:cond delay="0"/>
                                          </p:stCondLst>
                                        </p:cTn>
                                        <p:tgtEl>
                                          <p:spTgt spid="32774">
                                            <p:txEl>
                                              <p:pRg st="3" end="3"/>
                                            </p:txEl>
                                          </p:spTgt>
                                        </p:tgtEl>
                                        <p:attrNameLst>
                                          <p:attrName>style.visibility</p:attrName>
                                        </p:attrNameLst>
                                      </p:cBhvr>
                                      <p:to>
                                        <p:strVal val="visible"/>
                                      </p:to>
                                    </p:set>
                                    <p:animEffect transition="in" filter="box(out)">
                                      <p:cBhvr additive="base">
                                        <p:cTn id="22" dur="500"/>
                                        <p:tgtEl>
                                          <p:spTgt spid="32774">
                                            <p:txEl>
                                              <p:pRg st="3" end="3"/>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23" fill="hold" nodeType="clickPar">
                      <p:stCondLst>
                        <p:cond delay="indefinite"/>
                      </p:stCondLst>
                      <p:childTnLst>
                        <p:par>
                          <p:cTn id="24" fill="hold" nodeType="afterGroup">
                            <p:stCondLst>
                              <p:cond delay="0"/>
                            </p:stCondLst>
                            <p:childTnLst>
                              <p:par>
                                <p:cTn id="25" presetID="4" presetClass="entr" presetSubtype="32" dur="500" fill="hold" grpId="0" nodeType="clickEffect">
                                  <p:stCondLst>
                                    <p:cond delay="0"/>
                                  </p:stCondLst>
                                  <p:childTnLst>
                                    <p:set>
                                      <p:cBhvr additive="base">
                                        <p:cTn id="26" dur="1" fill="hold">
                                          <p:stCondLst>
                                            <p:cond delay="0"/>
                                          </p:stCondLst>
                                        </p:cTn>
                                        <p:tgtEl>
                                          <p:spTgt spid="32774">
                                            <p:txEl>
                                              <p:pRg st="4" end="4"/>
                                            </p:txEl>
                                          </p:spTgt>
                                        </p:tgtEl>
                                        <p:attrNameLst>
                                          <p:attrName>style.visibility</p:attrName>
                                        </p:attrNameLst>
                                      </p:cBhvr>
                                      <p:to>
                                        <p:strVal val="visible"/>
                                      </p:to>
                                    </p:set>
                                    <p:animEffect transition="in" filter="box(out)">
                                      <p:cBhvr additive="base">
                                        <p:cTn id="27" dur="500"/>
                                        <p:tgtEl>
                                          <p:spTgt spid="32774">
                                            <p:txEl>
                                              <p:pRg st="4" end="4"/>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28" fill="hold" nodeType="clickPar">
                      <p:stCondLst>
                        <p:cond delay="indefinite"/>
                      </p:stCondLst>
                      <p:childTnLst>
                        <p:par>
                          <p:cTn id="29" fill="hold" nodeType="afterGroup">
                            <p:stCondLst>
                              <p:cond delay="0"/>
                            </p:stCondLst>
                            <p:childTnLst>
                              <p:par>
                                <p:cTn id="30" presetID="4" presetClass="entr" presetSubtype="32" dur="500" fill="hold" grpId="0" nodeType="clickEffect">
                                  <p:stCondLst>
                                    <p:cond delay="0"/>
                                  </p:stCondLst>
                                  <p:childTnLst>
                                    <p:set>
                                      <p:cBhvr additive="base">
                                        <p:cTn id="31" dur="1" fill="hold">
                                          <p:stCondLst>
                                            <p:cond delay="0"/>
                                          </p:stCondLst>
                                        </p:cTn>
                                        <p:tgtEl>
                                          <p:spTgt spid="32774">
                                            <p:txEl>
                                              <p:pRg st="5" end="5"/>
                                            </p:txEl>
                                          </p:spTgt>
                                        </p:tgtEl>
                                        <p:attrNameLst>
                                          <p:attrName>style.visibility</p:attrName>
                                        </p:attrNameLst>
                                      </p:cBhvr>
                                      <p:to>
                                        <p:strVal val="visible"/>
                                      </p:to>
                                    </p:set>
                                    <p:animEffect transition="in" filter="box(out)">
                                      <p:cBhvr additive="base">
                                        <p:cTn id="32" dur="500"/>
                                        <p:tgtEl>
                                          <p:spTgt spid="32774">
                                            <p:txEl>
                                              <p:pRg st="5" end="5"/>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33" fill="hold" nodeType="clickPar">
                      <p:stCondLst>
                        <p:cond delay="indefinite"/>
                      </p:stCondLst>
                      <p:childTnLst>
                        <p:par>
                          <p:cTn id="34" fill="hold" nodeType="afterGroup">
                            <p:stCondLst>
                              <p:cond delay="0"/>
                            </p:stCondLst>
                            <p:childTnLst>
                              <p:par>
                                <p:cTn id="35" presetID="4" presetClass="entr" presetSubtype="32" dur="500" fill="hold" grpId="1" nodeType="clickEffect">
                                  <p:stCondLst>
                                    <p:cond delay="0"/>
                                  </p:stCondLst>
                                  <p:childTnLst>
                                    <p:set>
                                      <p:cBhvr additive="base">
                                        <p:cTn id="36" dur="1" fill="hold">
                                          <p:stCondLst>
                                            <p:cond delay="0"/>
                                          </p:stCondLst>
                                        </p:cTn>
                                        <p:tgtEl>
                                          <p:spTgt spid="32775">
                                            <p:txEl>
                                              <p:pRg st="0" end="0"/>
                                            </p:txEl>
                                          </p:spTgt>
                                        </p:tgtEl>
                                        <p:attrNameLst>
                                          <p:attrName>style.visibility</p:attrName>
                                        </p:attrNameLst>
                                      </p:cBhvr>
                                      <p:to>
                                        <p:strVal val="visible"/>
                                      </p:to>
                                    </p:set>
                                    <p:animEffect transition="in" filter="box(out)">
                                      <p:cBhvr additive="base">
                                        <p:cTn id="37" dur="500"/>
                                        <p:tgtEl>
                                          <p:spTgt spid="32775">
                                            <p:txEl>
                                              <p:pRg st="0" end="0"/>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38" fill="hold" nodeType="clickPar">
                      <p:stCondLst>
                        <p:cond delay="indefinite"/>
                      </p:stCondLst>
                      <p:childTnLst>
                        <p:par>
                          <p:cTn id="39" fill="hold" nodeType="afterGroup">
                            <p:stCondLst>
                              <p:cond delay="0"/>
                            </p:stCondLst>
                            <p:childTnLst>
                              <p:par>
                                <p:cTn id="40" presetID="4" presetClass="entr" presetSubtype="32" dur="500" fill="hold" grpId="1" nodeType="clickEffect">
                                  <p:stCondLst>
                                    <p:cond delay="0"/>
                                  </p:stCondLst>
                                  <p:childTnLst>
                                    <p:set>
                                      <p:cBhvr additive="base">
                                        <p:cTn id="41" dur="1" fill="hold">
                                          <p:stCondLst>
                                            <p:cond delay="0"/>
                                          </p:stCondLst>
                                        </p:cTn>
                                        <p:tgtEl>
                                          <p:spTgt spid="32775">
                                            <p:txEl>
                                              <p:pRg st="1" end="1"/>
                                            </p:txEl>
                                          </p:spTgt>
                                        </p:tgtEl>
                                        <p:attrNameLst>
                                          <p:attrName>style.visibility</p:attrName>
                                        </p:attrNameLst>
                                      </p:cBhvr>
                                      <p:to>
                                        <p:strVal val="visible"/>
                                      </p:to>
                                    </p:set>
                                    <p:animEffect transition="in" filter="box(out)">
                                      <p:cBhvr additive="base">
                                        <p:cTn id="42" dur="500"/>
                                        <p:tgtEl>
                                          <p:spTgt spid="32775">
                                            <p:txEl>
                                              <p:pRg st="1" end="1"/>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43" fill="hold" nodeType="clickPar">
                      <p:stCondLst>
                        <p:cond delay="indefinite"/>
                      </p:stCondLst>
                      <p:childTnLst>
                        <p:par>
                          <p:cTn id="44" fill="hold" nodeType="afterGroup">
                            <p:stCondLst>
                              <p:cond delay="0"/>
                            </p:stCondLst>
                            <p:childTnLst>
                              <p:par>
                                <p:cTn id="45" presetID="4" presetClass="entr" presetSubtype="32" dur="500" fill="hold" grpId="1" nodeType="clickEffect">
                                  <p:stCondLst>
                                    <p:cond delay="0"/>
                                  </p:stCondLst>
                                  <p:childTnLst>
                                    <p:set>
                                      <p:cBhvr additive="base">
                                        <p:cTn id="46" dur="1" fill="hold">
                                          <p:stCondLst>
                                            <p:cond delay="0"/>
                                          </p:stCondLst>
                                        </p:cTn>
                                        <p:tgtEl>
                                          <p:spTgt spid="32775">
                                            <p:txEl>
                                              <p:pRg st="2" end="2"/>
                                            </p:txEl>
                                          </p:spTgt>
                                        </p:tgtEl>
                                        <p:attrNameLst>
                                          <p:attrName>style.visibility</p:attrName>
                                        </p:attrNameLst>
                                      </p:cBhvr>
                                      <p:to>
                                        <p:strVal val="visible"/>
                                      </p:to>
                                    </p:set>
                                    <p:animEffect transition="in" filter="box(out)">
                                      <p:cBhvr additive="base">
                                        <p:cTn id="47" dur="500"/>
                                        <p:tgtEl>
                                          <p:spTgt spid="32775">
                                            <p:txEl>
                                              <p:pRg st="2" end="2"/>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48" fill="hold" nodeType="clickPar">
                      <p:stCondLst>
                        <p:cond delay="indefinite"/>
                      </p:stCondLst>
                      <p:childTnLst>
                        <p:par>
                          <p:cTn id="49" fill="hold" nodeType="afterGroup">
                            <p:stCondLst>
                              <p:cond delay="0"/>
                            </p:stCondLst>
                            <p:childTnLst>
                              <p:par>
                                <p:cTn id="50" presetID="4" presetClass="entr" presetSubtype="32" dur="500" fill="hold" grpId="1" nodeType="clickEffect">
                                  <p:stCondLst>
                                    <p:cond delay="0"/>
                                  </p:stCondLst>
                                  <p:childTnLst>
                                    <p:set>
                                      <p:cBhvr additive="base">
                                        <p:cTn id="51" dur="1" fill="hold">
                                          <p:stCondLst>
                                            <p:cond delay="0"/>
                                          </p:stCondLst>
                                        </p:cTn>
                                        <p:tgtEl>
                                          <p:spTgt spid="32775">
                                            <p:txEl>
                                              <p:pRg st="3" end="3"/>
                                            </p:txEl>
                                          </p:spTgt>
                                        </p:tgtEl>
                                        <p:attrNameLst>
                                          <p:attrName>style.visibility</p:attrName>
                                        </p:attrNameLst>
                                      </p:cBhvr>
                                      <p:to>
                                        <p:strVal val="visible"/>
                                      </p:to>
                                    </p:set>
                                    <p:animEffect transition="in" filter="box(out)">
                                      <p:cBhvr additive="base">
                                        <p:cTn id="52" dur="500"/>
                                        <p:tgtEl>
                                          <p:spTgt spid="32775">
                                            <p:txEl>
                                              <p:pRg st="3" end="3"/>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par>
                    <p:cTn id="53" fill="hold" nodeType="clickPar">
                      <p:stCondLst>
                        <p:cond delay="indefinite"/>
                      </p:stCondLst>
                      <p:childTnLst>
                        <p:par>
                          <p:cTn id="54" fill="hold" nodeType="afterGroup">
                            <p:stCondLst>
                              <p:cond delay="0"/>
                            </p:stCondLst>
                            <p:childTnLst>
                              <p:par>
                                <p:cTn id="55" presetID="4" presetClass="entr" presetSubtype="32" dur="500" fill="hold" grpId="2" nodeType="clickEffect">
                                  <p:stCondLst>
                                    <p:cond delay="0"/>
                                  </p:stCondLst>
                                  <p:childTnLst>
                                    <p:set>
                                      <p:cBhvr additive="base">
                                        <p:cTn id="56" dur="1" fill="hold">
                                          <p:stCondLst>
                                            <p:cond delay="0"/>
                                          </p:stCondLst>
                                        </p:cTn>
                                        <p:tgtEl>
                                          <p:spTgt spid="32777">
                                            <p:txEl>
                                              <p:pRg st="0" end="0"/>
                                            </p:txEl>
                                          </p:spTgt>
                                        </p:tgtEl>
                                        <p:attrNameLst>
                                          <p:attrName>style.visibility</p:attrName>
                                        </p:attrNameLst>
                                      </p:cBhvr>
                                      <p:to>
                                        <p:strVal val="visible"/>
                                      </p:to>
                                    </p:set>
                                    <p:animEffect transition="in" filter="box(out)">
                                      <p:cBhvr additive="base">
                                        <p:cTn id="57" dur="500"/>
                                        <p:tgtEl>
                                          <p:spTgt spid="32777">
                                            <p:txEl>
                                              <p:pRg st="0" end="0"/>
                                            </p:txEl>
                                          </p:spTgt>
                                        </p:tgtEl>
                                      </p:cBhvr>
                                    </p:animEffect>
                                  </p:childTnLst>
                                  <p:subTnLst>
                                    <p:audio>
                                      <p:cMediaNode>
                                        <p:cTn repeatDur="-9223372036854775808" display="0" masterRel="sameClick">
                                          <p:stCondLst>
                                            <p:cond evt="onStopAudio" delay="0">
                                              <p:tgtEl>
                                                <p:sldTgt/>
                                              </p:tgtEl>
                                            </p:cond>
                                          </p:st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4" grpId="0" uiExpand="1" build="p"/>
      <p:bldP spid="32775" grpId="1" uiExpand="1" build="p"/>
      <p:bldP spid="32777" grpId="2" build="p"/>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日期占位符 3"/>
          <p:cNvSpPr/>
          <p:nvPr>
            <p:ph type="dt" idx="10"/>
          </p:nvPr>
        </p:nvSpPr>
        <p:spPr>
          <a:xfrm>
            <a:off x="8270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E3C40BE5-0386-4E7A-87A3-255245189DF7}" type="datetime">
              <a:rPr lang="zh-CN" altLang="en-US" sz="1400">
                <a:solidFill>
                  <a:srgbClr val="00B050"/>
                </a:solidFill>
              </a:rPr>
              <a:t>2024/9/7</a:t>
            </a:fld>
            <a:endParaRPr lang="en-US" altLang="zh-CN" sz="1400">
              <a:solidFill>
                <a:srgbClr val="00B050"/>
              </a:solidFill>
            </a:endParaRPr>
          </a:p>
        </p:txBody>
      </p:sp>
      <p:sp>
        <p:nvSpPr>
          <p:cNvPr id="34819" name="页脚占位符 4"/>
          <p:cNvSpPr/>
          <p:nvPr>
            <p:ph type="ftr" idx="11"/>
          </p:nvPr>
        </p:nvSpPr>
        <p:spPr>
          <a:xfrm>
            <a:off x="3708400" y="6092825"/>
            <a:ext cx="28956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r>
              <a:rPr lang="zh-CN" altLang="en-US" sz="1400">
                <a:solidFill>
                  <a:srgbClr val="00B050"/>
                </a:solidFill>
              </a:rPr>
              <a:t>西南民族大学  经济学院</a:t>
            </a:r>
            <a:endParaRPr lang="en-US" altLang="zh-CN" sz="1400">
              <a:solidFill>
                <a:srgbClr val="00B050"/>
              </a:solidFill>
            </a:endParaRPr>
          </a:p>
        </p:txBody>
      </p:sp>
      <p:sp>
        <p:nvSpPr>
          <p:cNvPr id="34820" name="灯片编号占位符 5"/>
          <p:cNvSpPr/>
          <p:nvPr>
            <p:ph type="sldNum" idx="12"/>
          </p:nvPr>
        </p:nvSpPr>
        <p:spPr>
          <a:xfrm>
            <a:off x="6732588" y="6092825"/>
            <a:ext cx="1905000" cy="457200"/>
          </a:xfrm>
          <a:prstGeom prst="rect">
            <a:avLst/>
          </a:prstGeom>
          <a:noFill/>
          <a:ln>
            <a:noFill/>
            <a:miter lim="800000"/>
          </a:ln>
        </p:spPr>
        <p:txBody>
          <a:bodyPr anchor="b"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F2F7ED78-01E9-41DF-9E13-FC95AFEC0005}" type="slidenum">
              <a:rPr lang="en-US" altLang="zh-CN" sz="1400">
                <a:solidFill>
                  <a:srgbClr val="00B050"/>
                </a:solidFill>
              </a:rPr>
              <a:t>18</a:t>
            </a:fld>
            <a:endParaRPr lang="en-US" altLang="zh-CN" sz="1400">
              <a:solidFill>
                <a:srgbClr val="00B050"/>
              </a:solidFill>
            </a:endParaRPr>
          </a:p>
        </p:txBody>
      </p:sp>
      <p:sp>
        <p:nvSpPr>
          <p:cNvPr id="34821" name="Rectangle 2"/>
          <p:cNvSpPr/>
          <p:nvPr>
            <p:ph type="title" idx="4294967295"/>
          </p:nvPr>
        </p:nvSpPr>
        <p:spPr>
          <a:xfrm>
            <a:off x="1908175" y="214312"/>
            <a:ext cx="7035800" cy="1270000"/>
          </a:xfrm>
          <a:prstGeom prst="rect">
            <a:avLst/>
          </a:prstGeom>
          <a:noFill/>
          <a:ln>
            <a:miter lim="800000"/>
          </a:ln>
        </p:spPr>
        <p:txBody>
          <a:bodyPr vert="horz" wrap="square" lIns="91440" tIns="45720" rIns="91440" bIns="45720" anchor="b" anchorCtr="0">
            <a:noAutofit/>
          </a:bodyPr>
          <a:lstStyle>
            <a:lvl1pPr marL="0" indent="0" algn="l" defTabSz="914400" rtl="0" eaLnBrk="0" fontAlgn="base" hangingPunct="0">
              <a:lnSpc>
                <a:spcPct val="100000"/>
              </a:lnSpc>
              <a:spcBef>
                <a:spcPct val="0"/>
              </a:spcBef>
              <a:spcAft>
                <a:spcPct val="0"/>
              </a:spcAft>
              <a:buClrTx/>
              <a:buSzTx/>
              <a:buFontTx/>
              <a:buNone/>
              <a:defRPr kumimoji="1"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2pPr>
            <a:lvl3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3pPr>
            <a:lvl4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4pPr>
            <a:lvl5pPr algn="l" rtl="0" eaLnBrk="0" fontAlgn="base" hangingPunct="0">
              <a:spcBef>
                <a:spcPct val="0"/>
              </a:spcBef>
              <a:spcAft>
                <a:spcPct val="0"/>
              </a:spcAft>
              <a:defRPr kumimoji="1" lang="zh-CN" altLang="en-US" sz="4000" b="1">
                <a:solidFill>
                  <a:schemeClr val="tx2"/>
                </a:solidFill>
                <a:latin typeface="Times New Roman" pitchFamily="18" charset="0"/>
                <a:ea typeface="华文新魏" pitchFamily="2" charset="-122"/>
              </a:defRPr>
            </a:lvl5pPr>
            <a:lvl6pPr marL="4572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6pPr>
            <a:lvl7pPr marL="9144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7pPr>
            <a:lvl8pPr marL="13716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8pPr>
            <a:lvl9pPr marL="1828800" algn="l" rtl="0" fontAlgn="base">
              <a:spcBef>
                <a:spcPct val="0"/>
              </a:spcBef>
              <a:spcAft>
                <a:spcPct val="0"/>
              </a:spcAft>
              <a:defRPr kumimoji="1" lang="zh-CN" altLang="en-US" sz="4400" b="1">
                <a:solidFill>
                  <a:schemeClr val="tx2"/>
                </a:solidFill>
                <a:latin typeface="Times New Roman" pitchFamily="18" charset="0"/>
                <a:ea typeface="华文新魏" pitchFamily="2" charset="-122"/>
              </a:defRPr>
            </a:lvl9pPr>
          </a:lstStyle>
          <a:p>
            <a:pPr lvl="0" eaLnBrk="1" hangingPunct="1"/>
            <a:r>
              <a:rPr lang="zh-CN" altLang="en-US" sz="3800"/>
              <a:t>相关群体</a:t>
            </a:r>
            <a:endParaRPr lang="zh-CN" altLang="en-US" sz="3800"/>
          </a:p>
        </p:txBody>
      </p:sp>
      <p:sp>
        <p:nvSpPr>
          <p:cNvPr id="34822" name="Rectangle 3"/>
          <p:cNvSpPr/>
          <p:nvPr>
            <p:ph type="body" idx="4294967295"/>
          </p:nvPr>
        </p:nvSpPr>
        <p:spPr>
          <a:xfrm>
            <a:off x="900112" y="2017712"/>
            <a:ext cx="7200900" cy="41148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itchFamily="2" charset="2"/>
              <a:buChar char="n"/>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65000"/>
              <a:buFont typeface="Symbol" pitchFamily="18" charset="2"/>
              <a:buChar char="©"/>
              <a:defRPr kumimoji="1" lang="zh-CN" altLang="en-US" sz="2800" b="0" i="0" u="none" baseline="0">
                <a:solidFill>
                  <a:schemeClr val="tx1"/>
                </a:solidFill>
                <a:latin typeface="+mn-lt"/>
                <a:ea typeface="方正姚体"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itchFamily="2" charset="2"/>
              <a:buChar char="n"/>
              <a:defRPr kumimoji="1" lang="zh-CN" altLang="en-US" sz="2400" b="0" i="0" u="none" baseline="0">
                <a:solidFill>
                  <a:schemeClr val="tx1"/>
                </a:solidFill>
                <a:latin typeface="+mn-lt"/>
                <a:ea typeface="宋体"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itchFamily="2" charset="2"/>
              <a:buChar char="n"/>
              <a:defRPr kumimoji="1" lang="zh-CN" altLang="en-US" sz="2000" b="0" i="0" u="none" baseline="0">
                <a:solidFill>
                  <a:schemeClr val="tx1"/>
                </a:solidFill>
                <a:latin typeface="+mn-lt"/>
                <a:ea typeface="宋体"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itchFamily="2" charset="2"/>
              <a:buChar char="n"/>
              <a:defRPr kumimoji="1" lang="zh-CN" altLang="en-US" sz="2000" b="0" i="0" u="none" baseline="0">
                <a:solidFill>
                  <a:schemeClr val="tx1"/>
                </a:solidFill>
                <a:latin typeface="+mn-lt"/>
                <a:ea typeface="宋体" pitchFamily="2" charset="-122"/>
              </a:defRPr>
            </a:lvl5pPr>
            <a:lvl6pPr marL="25146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6pPr>
            <a:lvl7pPr marL="29718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7pPr>
            <a:lvl8pPr marL="34290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8pPr>
            <a:lvl9pPr marL="3886200" indent="-228600" algn="l" rtl="0" fontAlgn="base">
              <a:spcBef>
                <a:spcPct val="20000"/>
              </a:spcBef>
              <a:spcAft>
                <a:spcPct val="0"/>
              </a:spcAft>
              <a:buClr>
                <a:schemeClr val="accent1"/>
              </a:buClr>
              <a:buSzPct val="50000"/>
              <a:buFont typeface="Wingdings" pitchFamily="2" charset="2"/>
              <a:buChar char="n"/>
              <a:defRPr kumimoji="1" lang="zh-CN" altLang="en-US" sz="2000">
                <a:solidFill>
                  <a:schemeClr val="tx1"/>
                </a:solidFill>
                <a:latin typeface="+mn-lt"/>
                <a:ea typeface="宋体" pitchFamily="2" charset="-122"/>
              </a:defRPr>
            </a:lvl9pPr>
          </a:lstStyle>
          <a:p>
            <a:pPr lvl="0" eaLnBrk="1" hangingPunct="1">
              <a:lnSpc>
                <a:spcPct val="200000"/>
              </a:lnSpc>
            </a:pPr>
            <a:r>
              <a:rPr lang="zh-CN" altLang="en-US" sz="3600">
                <a:solidFill>
                  <a:schemeClr val="hlink"/>
                </a:solidFill>
                <a:ea typeface="华文行楷" pitchFamily="2" charset="-122"/>
              </a:rPr>
              <a:t>相关群体</a:t>
            </a:r>
            <a:r>
              <a:rPr lang="zh-CN" altLang="en-US" sz="3000"/>
              <a:t>（</a:t>
            </a:r>
            <a:r>
              <a:rPr lang="en-US" altLang="zh-CN" sz="3000"/>
              <a:t>Reference Groups</a:t>
            </a:r>
            <a:r>
              <a:rPr lang="zh-CN" altLang="en-US" sz="3000"/>
              <a:t>）指能够直接或间接影响消费者购买行为的个人或集体。</a:t>
            </a:r>
            <a:endParaRPr lang="zh-CN" altLang="en-US" sz="3000"/>
          </a:p>
        </p:txBody>
      </p:sp>
      <p:sp>
        <p:nvSpPr>
          <p:cNvPr id="34823" name="TextBox 34822"/>
          <p:cNvSpPr txBox="1"/>
          <p:nvPr/>
        </p:nvSpPr>
        <p:spPr>
          <a:xfrm flipH="1">
            <a:off x="0" y="0"/>
            <a:ext cx="0" cy="0"/>
          </a:xfrm>
          <a:prstGeom prst="rect">
            <a:avLst/>
          </a:prstGeom>
          <a:noFill/>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Tahoma" pitchFamily="34" charset="0"/>
                <a:ea typeface="宋体" pitchFamily="2" charset="-122"/>
              </a:defRPr>
            </a:lvl5pPr>
          </a:lstStyle>
          <a:p/>
          <a:p>
            <a:pPr>
              <a:defRPr sz="100">
                <a:solidFill>
                  <a:srgbClr val="FFFFFF"/>
                </a:solidFill>
              </a:defRPr>
            </a:pPr>
            <a:r>
              <a:t>消费者市场和购买行为分析(1)共37页，您现在浏览的是第18页!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34821"/>
                                        </p:tgtEl>
                                        <p:attrNameLst>
                                          <p:attrName>style.visibility</p:attrName>
                                        </p:attrNameLst>
                                      </p:cBhvr>
                                      <p:to>
                                        <p:strVal val="visible"/>
                                      </p:to>
                                    </p:set>
                                    <p:anim calcmode="lin" valueType="num">
                                      <p:cBhvr additive="base">
                                        <p:cTn id="7" dur="500" fill="hold"/>
                                        <p:tgtEl>
                                          <p:spTgt spid="34821"/>
                                        </p:tgtEl>
                                        <p:attrNameLst>
                                          <p:attrName>ppt_x</p:attrName>
                                        </p:attrNameLst>
                                      </p:cBhvr>
                                      <p:tavLst>
                                        <p:tav tm="0">
                                          <p:val>
                                            <p:strVal val="0-#ppt_w/2"/>
                                          </p:val>
                                        </p:tav>
                                        <p:tav tm="100000">
                                          <p:val>
                                            <p:strVal val="#ppt_x"/>
                                          </p:val>
                                        </p:tav>
                                      </p:tavLst>
                                    </p:anim>
                                    <p:anim calcmode="lin" valueType="num">
                                      <p:cBhvr additive="base">
                                        <p:cTn id="8" dur="500" fill="hold"/>
                                        <p:tgtEl>
                                          <p:spTgt spid="34821"/>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1" nodeType="clickEffect">
                                  <p:stCondLst>
                                    <p:cond delay="0"/>
                                  </p:stCondLst>
                                  <p:childTnLst>
                                    <p:set>
                                      <p:cBhvr additive="base">
                                        <p:cTn id="12" dur="1" fill="hold">
                                          <p:stCondLst>
                                            <p:cond delay="0"/>
                                          </p:stCondLst>
                                        </p:cTn>
                                        <p:tgtEl>
                                          <p:spTgt spid="34822">
                                            <p:txEl>
                                              <p:pRg st="0" end="0"/>
                                            </p:txEl>
                                          </p:spTgt>
                                        </p:tgtEl>
                                        <p:attrNameLst>
                                          <p:attrName>style.visibility</p:attrName>
                                        </p:attrNameLst>
                                      </p:cBhvr>
                                      <p:to>
                                        <p:strVal val="visible"/>
                                      </p:to>
                                    </p:set>
                                    <p:anim calcmode="lin" valueType="num">
                                      <p:cBhvr additive="base">
                                        <p:cTn id="13" dur="500" fill="hold"/>
                                        <p:tgtEl>
                                          <p:spTgt spid="34822">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482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1" grpId="0"/>
      <p:bldP spid="34822" grpId="1" build="p"/>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https://d.book118.com/717123055141006033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Blends">
  <a:themeElements>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imes New Roman" charset="0"/>
        <a:ea typeface="华文新魏"/>
        <a:cs typeface="Arial"/>
      </a:majorFont>
      <a:minorFont>
        <a:latin typeface="Times New Roman" charset="0"/>
        <a:ea typeface="黑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Tahoma"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Tahoma" pitchFamily="34" charset="0"/>
            <a:ea typeface="宋体" pitchFamily="2" charset="-122"/>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4">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183</Paragraphs>
  <Slides>19</Slides>
  <Notes>0</Notes>
  <TotalTime>1</TotalTime>
  <HiddenSlides>0</HiddenSlides>
  <MMClips>0</MMClips>
  <ScaleCrop>0</ScaleCrop>
  <HeadingPairs>
    <vt:vector baseType="variant" size="6">
      <vt:variant>
        <vt:lpstr>Fonts used</vt:lpstr>
      </vt:variant>
      <vt:variant>
        <vt:i4>18</vt:i4>
      </vt:variant>
      <vt:variant>
        <vt:lpstr>Theme</vt:lpstr>
      </vt:variant>
      <vt:variant>
        <vt:i4>1</vt:i4>
      </vt:variant>
      <vt:variant>
        <vt:lpstr>Slide Titles</vt:lpstr>
      </vt:variant>
      <vt:variant>
        <vt:i4>19</vt:i4>
      </vt:variant>
    </vt:vector>
  </HeadingPairs>
  <TitlesOfParts>
    <vt:vector baseType="lpstr" size="38">
      <vt:lpstr>Arial</vt:lpstr>
      <vt:lpstr>Calibri</vt:lpstr>
      <vt:lpstr>Times New Roman</vt:lpstr>
      <vt:lpstr>华文新魏</vt:lpstr>
      <vt:lpstr>黑体</vt:lpstr>
      <vt:lpstr>Wingdings</vt:lpstr>
      <vt:lpstr>Symbol</vt:lpstr>
      <vt:lpstr>方正姚体</vt:lpstr>
      <vt:lpstr>宋体</vt:lpstr>
      <vt:lpstr>Tahoma</vt:lpstr>
      <vt:lpstr>华文行楷</vt:lpstr>
      <vt:lpstr>楷体</vt:lpstr>
      <vt:lpstr>楷体_GB2312</vt:lpstr>
      <vt:lpstr>Webdings</vt:lpstr>
      <vt:lpstr>华文楷体</vt:lpstr>
      <vt:lpstr>隶书</vt:lpstr>
      <vt:lpstr>华文彩云</vt:lpstr>
      <vt:lpstr>幼圆</vt:lpstr>
      <vt:lpstr>Office Theme</vt:lpstr>
      <vt:lpstr>    2.3 　消费者市场                         和购买行为分析</vt:lpstr>
      <vt:lpstr>引例</vt:lpstr>
      <vt:lpstr>学习目标</vt:lpstr>
      <vt:lpstr> 2.3.1 　消费者市场与　　　　   消费者行为影响因素</vt:lpstr>
      <vt:lpstr>2、消费者市场的特点</vt:lpstr>
      <vt:lpstr>购买行为的“刺激—反应”模式</vt:lpstr>
      <vt:lpstr>    1、消费者购买决策　　　　　　过程的参与者</vt:lpstr>
      <vt:lpstr>    3、消费者购买决策过程　　　　　　　　的主要步骤</vt:lpstr>
      <vt:lpstr>     他山之石　顾客追踪调查和　　　　　  衡量的方法Ⅱ</vt:lpstr>
      <vt:lpstr>1、心理因素</vt:lpstr>
      <vt:lpstr>需要与动机（Motive）</vt:lpstr>
      <vt:lpstr>学习</vt:lpstr>
      <vt:lpstr>3、生理因素</vt:lpstr>
      <vt:lpstr>     案例　广州女人　　　　大胆消费没商量Ⅰ</vt:lpstr>
      <vt:lpstr>      案例　广州女人　　　　大胆消费没商量Ⅲ</vt:lpstr>
      <vt:lpstr>影响购买行为的因素</vt:lpstr>
      <vt:lpstr>     营销研究2　时尚标签里的　　　　　　　中等收入阶层</vt:lpstr>
      <vt:lpstr>相关群体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2024-09-07T08:17:22.299</cp:lastPrinted>
  <dcterms:created xsi:type="dcterms:W3CDTF">2024-09-07T00:17:22Z</dcterms:created>
  <dcterms:modified xsi:type="dcterms:W3CDTF">2024-09-07T00:17:24Z</dcterms:modified>
</cp:coreProperties>
</file>