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E1419E-57FF-46FD-9395-4EFD903AE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32D020-B7AF-4566-B9A4-499025A06B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83C208-27A4-4212-929D-A965D812E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C216B0-EBAE-49FE-ABC0-690EE2FFAF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A765D1-E89D-41EE-8A10-DFD6F9F69F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E32112-3EB7-464E-B1B2-30B6A4F8CF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FC7245-EFE0-4A5E-8713-FAF9E398F2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C6F093-E778-4FFD-8044-82FD0C65B0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33B524-4302-4FEC-94C7-614A3568D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E7A884-F20D-48DA-9BC1-71145EECF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2A171-3AFD-47F7-B0BB-62E0CB288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12306502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黄芪对病毒性心肌炎患者康复的影响研究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黄芪的药理作用及临床应用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病毒性心肌炎的病理生理及临床表现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黄芪对病毒性心肌炎患者康复的影响机制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黄芪对病毒性心肌炎患者康复的临床研究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黄芪在病毒性心肌炎患者康复中的应用前景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59" r="275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黄芪作为一种传统中药，具有抗病毒、抗炎、免疫调节等多种药理作用，对病毒性心肌炎的治疗具有潜在的应用价值。</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病毒性心肌炎是一种由病毒感染引起的心肌炎症，严重影响患者的生活质量和预后。</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目前，针对病毒性心肌炎的治疗方法有限，且存在疗效不佳、副作用大等问题。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国内研究现状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近年来，国内学者对黄芪的药理作用及临床应用进行了大量研究，证实其在抗病毒、抗炎、免疫调节等方面具有良好的效果。同时，也有部分研究探讨了黄芪对病毒性心肌炎的治疗作用，但尚缺乏系统的临床研究和深入的机制探讨。</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国外研究现状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国外学者对黄芪的研究相对较少，主要集中在其药理作用和化学成分分析方面。近年来，随着中药国际化的推进，黄芪也逐渐引起了国外学者的关注，但其对病毒性心肌炎的治疗作用尚未得到广泛认可。</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随着中药现代化和国际化进程的加速，黄芪等中药的药理作用和临床应用价值将得到更深入的研究和挖掘。同时，针对病毒性心肌炎等难治性疾病的中药治疗方法也将成为研究的热点和重点。</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本研究旨在探讨黄芪对病毒性心肌炎患者的康复作用及其机制，为临床治疗提供新的思路和方法。</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本研究，可以深入了解黄芪对病毒性心肌炎的治疗作用及其机制，为中药现代化和国际化提供科学依据。同时，本研究还可以为临床医生提供新的治疗手段和选择，提高患者的治疗效果和生活质量。此外，本研究的成果还可以为中药产业的发展提供新的思路和方向，推动中药产业的创新和发展。</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研究意义</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黄芪的药理作用及临床应用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增强免疫力</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黄芪能够增强人体免疫力，提高抗病毒能力，对免疫系统具有良好的调节作用。</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抗氧化作用</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黄芪富含多种抗氧化物质，能够清除体内自由基，保护细胞免受氧化损伤。</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改善心功能</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黄芪能够增强心肌收缩力，改善心脏功能，对心血管疾病具有一定的治疗作用。</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黄芪的药理作用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黄芪具有抗病毒、抗炎、保护心肌细胞的作用，对病毒性心肌炎患者康复具有积极的影响。</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治疗病毒性心肌炎</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黄芪能够扩张冠状动脉，增加心肌供血，缓解心绞痛症状。</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缓解心绞痛</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黄芪能够增强心肌收缩力，提高心输出量，改善心功能不全症状。</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改善心功能不全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黄芪在心血管疾病中的应用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抗肿瘤作用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黄芪中的多种活性成分具有抗肿瘤作用，能够抑制肿瘤细胞的生长和扩散。</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保肝作用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黄芪能够保护肝细胞，减轻肝脏损伤，对肝炎、肝硬化等肝脏疾病具有一定的治疗作用。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延缓衰老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黄芪中的多种抗氧化物质能够清除自由基，延缓衰老过程，提高人体抗衰老能力。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黄芪在其他领域的应用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病毒性心肌炎的病理生理及临床表现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免疫反应损伤</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病毒感染引发机体免疫反应，产生大量炎症因子和抗体，对心肌细胞造成免疫损伤。</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心肌代谢异常</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病毒感染影响心肌细胞代谢，导致能量代谢障碍、氧化应激等，加重心肌损伤。</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病毒感染心肌细胞</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病毒通过血液或淋巴液传播至心肌，直接感染心肌细胞，导致心肌细胞变性、坏死。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病毒性心肌炎的病理生理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25" r="23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症状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患者可出现发热、乏力、心悸、胸闷、胸痛等症状，严重者可出现呼吸困难、心源性休克等。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体征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轻者无明显体征，重者可出现心率增快、心音低钝、心脏扩大等。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并发症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病毒性心肌炎可引起心律失常、心力衰竭等并发症，威胁患者生命。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病毒性心肌炎的临床表现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https://d.book118.com/717123065026006035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2024-09-09T11:44:57.183</cp:lastPrinted>
  <dcterms:created xsi:type="dcterms:W3CDTF">2024-09-09T03:44:57Z</dcterms:created>
  <dcterms:modified xsi:type="dcterms:W3CDTF">2024-09-09T03:44:59Z</dcterms:modified>
</cp:coreProperties>
</file>