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1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9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7DB7C-AB5B-4D37-967B-897FC050C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94771-7753-4D86-8707-9397E40C3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7FE1D-53EC-46C1-A959-BEDC4111B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EA107-0255-4C49-BCB0-C4592F723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897A62-AA5B-4BBE-AC79-5BA32ABF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58E8EF-228B-4198-BB19-131DE1EF7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8B7FDD-DBAB-4556-BE71-C78F64E97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276A1-9C85-4383-A834-FA6B5A6A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47B8A-DCF0-433C-B44B-7F979E381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0DD6F-7D5D-4C95-B94D-19185611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A0D61-8486-4188-B3D5-5C7104E54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07" r:id="rId2"/>
    <p:sldLayoutId id="2147485008" r:id="rId3"/>
    <p:sldLayoutId id="2147485009" r:id="rId4"/>
    <p:sldLayoutId id="2147485010" r:id="rId5"/>
    <p:sldLayoutId id="2147485011" r:id="rId6"/>
    <p:sldLayoutId id="2147485012" r:id="rId7"/>
    <p:sldLayoutId id="2147485013" r:id="rId8"/>
    <p:sldLayoutId id="2147485014" r:id="rId9"/>
    <p:sldLayoutId id="2147485015" r:id="rId10"/>
    <p:sldLayoutId id="21474850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2400412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人际交往概述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人际交往的技巧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人际交往的定义与重要性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人际交往的基本原则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人际关系的建立与维护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人际交往中的心理效应与认知偏差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人际交往的定义与重要性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人际交往的含义</a:t>
            </a:r>
            <a:endParaRPr lang="zh-CN" altLang="en-US"/>
          </a:p>
        </p:txBody>
      </p:sp>
      <p:sp>
        <p:nvSpPr>
          <p:cNvPr id="1049104" name="圆角矩形 26"/>
          <p:cNvSpPr/>
          <p:nvPr>
            <p:custDataLst>
              <p:tags r:id="rId2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28"/>
          <p:cNvSpPr/>
          <p:nvPr>
            <p:custDataLst>
              <p:tags r:id="rId3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8" name="文本框 31"/>
          <p:cNvSpPr txBox="1"/>
          <p:nvPr>
            <p:custDataLst>
              <p:tags r:id="rId4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人际交往是指人与人之间的互动和交流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29"/>
          <p:cNvSpPr/>
          <p:nvPr>
            <p:custDataLst>
              <p:tags r:id="rId5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2" name="圆角矩形 32"/>
          <p:cNvSpPr/>
          <p:nvPr>
            <p:custDataLst>
              <p:tags r:id="rId6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4" name="文本框 34"/>
          <p:cNvSpPr txBox="1"/>
          <p:nvPr>
            <p:custDataLst>
              <p:tags r:id="rId7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人际交往包括语言、非语言、情感等方面的交流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3"/>
          <p:cNvSpPr/>
          <p:nvPr>
            <p:custDataLst>
              <p:tags r:id="rId8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8" name="圆角矩形 4"/>
          <p:cNvSpPr/>
          <p:nvPr>
            <p:custDataLst>
              <p:tags r:id="rId9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0" name="文本框 5"/>
          <p:cNvSpPr txBox="1"/>
          <p:nvPr>
            <p:custDataLst>
              <p:tags r:id="rId10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人际交往的目的是建立和维护良好的人际关系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8"/>
          <p:cNvSpPr/>
          <p:nvPr>
            <p:custDataLst>
              <p:tags r:id="rId11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4" name="圆角矩形 9"/>
          <p:cNvSpPr/>
          <p:nvPr>
            <p:custDataLst>
              <p:tags r:id="rId12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6" name="文本框 10"/>
          <p:cNvSpPr txBox="1"/>
          <p:nvPr>
            <p:custDataLst>
              <p:tags r:id="rId13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人际交往的重要性在于它能够帮助我们更好地理解他人，解决问题，提高生活质量。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人际交往的重要性</a:t>
            </a:r>
            <a:endParaRPr lang="zh-CN" altLang="en-US"/>
          </a:p>
        </p:txBody>
      </p:sp>
      <p:sp>
        <p:nvSpPr>
          <p:cNvPr id="1049166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建立良好的人际关系有助于提高工作效率和团队合作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有助于拓展人脉资源，获取更多的信息和机会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有助于提高个人的社交能力和情商，更好地适应社会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有助于缓解压力，提高心理健康水平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人际交往的基本原则</a:t>
            </a:r>
            <a:endParaRPr lang="zh-CN" altLang="en-US"/>
          </a:p>
        </p:txBody>
      </p:sp>
      <p:sp>
        <p:nvSpPr>
          <p:cNvPr id="10492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尊重原则</a:t>
            </a:r>
            <a:endParaRPr lang="zh-CN" altLang="en-US"/>
          </a:p>
        </p:txBody>
      </p:sp>
      <p:sp>
        <p:nvSpPr>
          <p:cNvPr id="10493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尊重他人：尊重他人的观点、意见和选择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尊重自己：尊重自己的价值和尊严，不轻易妥协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0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尊重环境：尊重他人的生活环境和文化背景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2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尊重规则：尊重社会规则和道德规范，遵守法律法规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真诚原则</a:t>
            </a:r>
            <a:endParaRPr lang="zh-CN" altLang="en-US"/>
          </a:p>
        </p:txBody>
      </p:sp>
      <p:sp>
        <p:nvSpPr>
          <p:cNvPr id="1049388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2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诚实守信：遵守承诺，言行一致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真诚待人：以诚相待，不虚伪、不做作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尊重他人：尊重他人的观点和感受，不随意评价或指责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积极沟通：主动表达自己的想法和感受，倾听他人的意见和建议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包容原则</a:t>
            </a:r>
            <a:endParaRPr lang="zh-CN" altLang="en-US"/>
          </a:p>
        </p:txBody>
      </p:sp>
      <p:sp>
        <p:nvSpPr>
          <p:cNvPr id="1049442" name="圆角矩形 26"/>
          <p:cNvSpPr/>
          <p:nvPr>
            <p:custDataLst>
              <p:tags r:id="rId2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4" name="圆角矩形 28"/>
          <p:cNvSpPr/>
          <p:nvPr>
            <p:custDataLst>
              <p:tags r:id="rId3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46" name="文本框 31"/>
          <p:cNvSpPr txBox="1"/>
          <p:nvPr>
            <p:custDataLst>
              <p:tags r:id="rId4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尊重他人：尊重他人的观点、信仰、文化背景等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29"/>
          <p:cNvSpPr/>
          <p:nvPr>
            <p:custDataLst>
              <p:tags r:id="rId5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32"/>
          <p:cNvSpPr/>
          <p:nvPr>
            <p:custDataLst>
              <p:tags r:id="rId6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2" name="文本框 34"/>
          <p:cNvSpPr txBox="1"/>
          <p:nvPr>
            <p:custDataLst>
              <p:tags r:id="rId7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理解差异：理解人与人之间的差异，不要以自己的标准去衡量他人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3"/>
          <p:cNvSpPr/>
          <p:nvPr>
            <p:custDataLst>
              <p:tags r:id="rId8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6" name="圆角矩形 4"/>
          <p:cNvSpPr/>
          <p:nvPr>
            <p:custDataLst>
              <p:tags r:id="rId9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8" name="文本框 5"/>
          <p:cNvSpPr txBox="1"/>
          <p:nvPr>
            <p:custDataLst>
              <p:tags r:id="rId10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宽容对待：对待他人的错误和缺点，要有宽容的心态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8"/>
          <p:cNvSpPr/>
          <p:nvPr>
            <p:custDataLst>
              <p:tags r:id="rId11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2" name="圆角矩形 9"/>
          <p:cNvSpPr/>
          <p:nvPr>
            <p:custDataLst>
              <p:tags r:id="rId12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4" name="文本框 10"/>
          <p:cNvSpPr txBox="1"/>
          <p:nvPr>
            <p:custDataLst>
              <p:tags r:id="rId13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积极沟通：遇到问题时，积极沟通，寻求解决方案，而不是指责和抱怨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互惠原则</a:t>
            </a:r>
            <a:endParaRPr lang="zh-CN" altLang="en-US"/>
          </a:p>
        </p:txBody>
      </p:sp>
      <p:sp>
        <p:nvSpPr>
          <p:cNvPr id="10495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互惠原则的含义：在人际交往中，双方应该互相给予对方好处，以维持关系的平衡和稳定。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互惠原则的局限性：过度追求互惠可能会导致关系的功利化，影响人际关系的质量。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如何平衡互惠原则：在遵循互惠原则的同时，也要注意保持真诚和善意，避免功利性的交往。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互惠原则的应用：在朋友、同事、合作伙伴等关系中，互惠原则可以帮助我们建立和维护良好的人际关系。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人际交往的技巧</a:t>
            </a:r>
            <a:endParaRPr lang="zh-CN" altLang="en-US"/>
          </a:p>
        </p:txBody>
      </p:sp>
      <p:sp>
        <p:nvSpPr>
          <p:cNvPr id="1049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https://d.book118.com/717124004123006050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宋体</vt:lpstr>
      <vt:lpstr>Office Theme</vt:lpstr>
      <vt:lpstr>人际交往概述</vt:lpstr>
      <vt:lpstr>目录</vt:lpstr>
      <vt:lpstr>添加章节标题</vt:lpstr>
      <vt:lpstr>人际交往的定义与重要性</vt:lpstr>
      <vt:lpstr>PowerPoint Presentation</vt:lpstr>
      <vt:lpstr>人际交往的含义</vt:lpstr>
      <vt:lpstr>人际交往的重要性</vt:lpstr>
      <vt:lpstr>人际交往的基本原则</vt:lpstr>
      <vt:lpstr>PowerPoint Presentation</vt:lpstr>
      <vt:lpstr>尊重原则</vt:lpstr>
      <vt:lpstr>真诚原则</vt:lpstr>
      <vt:lpstr>包容原则</vt:lpstr>
      <vt:lpstr>互惠原则</vt:lpstr>
      <vt:lpstr>人际交往的技巧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2024-09-23T06:33:25.191</cp:lastPrinted>
  <dcterms:created xsi:type="dcterms:W3CDTF">2024-09-22T22:33:25Z</dcterms:created>
  <dcterms:modified xsi:type="dcterms:W3CDTF">2024-09-22T22:33:27Z</dcterms:modified>
</cp:coreProperties>
</file>