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0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2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3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4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5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6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7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8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9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10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11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image" Target="../media/image1.png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3FD1A80-F866-4CD3-A09D-16CF6590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3B73A5C-1E83-4404-8D90-57877848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4DC162D-D06F-4363-BCDB-64F9DE0BE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A9FAD3E-7B34-4D9B-BFED-70805A12C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A6A1BF2-42DD-4D07-A282-03A01EB0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6E20A5D-0245-4778-88B0-65E4AD88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7FBD7840-CEA4-4694-B1A1-63A24FE5A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A9A6048-6DC1-4CDE-BA75-2485BE8B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655E28D-7A5F-4C54-9AF7-01076E124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E360726-7289-4344-8DDF-92343B5F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AE81EC0-4DC1-4E15-A3DE-2FB60FE48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gradFill flip="none">
          <a:gsLst>
            <a:gs pos="0">
              <a:srgbClr val="E30000"/>
            </a:gs>
            <a:gs pos="100000">
              <a:srgbClr val="760303"/>
            </a:gs>
          </a:gsLst>
          <a:lin ang="5400000" scaled="0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101D03D8-F7CE-4A92-B791-1A55E7B8B125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2.png" /><Relationship Id="rId21" Type="http://schemas.openxmlformats.org/officeDocument/2006/relationships/tags" Target="../tags/tag15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4.xml" /><Relationship Id="rId3" Type="http://schemas.openxmlformats.org/officeDocument/2006/relationships/image" Target="../media/image3.jpeg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31" Type="http://schemas.openxmlformats.org/officeDocument/2006/relationships/tags" Target="../tags/tag224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66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18" Type="http://schemas.openxmlformats.org/officeDocument/2006/relationships/image" Target="../media/image4.png" /><Relationship Id="rId19" Type="http://schemas.openxmlformats.org/officeDocument/2006/relationships/tags" Target="../tags/tag286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287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14" Type="http://schemas.openxmlformats.org/officeDocument/2006/relationships/tags" Target="../tags/tag303.xml" /><Relationship Id="rId15" Type="http://schemas.openxmlformats.org/officeDocument/2006/relationships/tags" Target="../tags/tag304.xml" /><Relationship Id="rId16" Type="http://schemas.openxmlformats.org/officeDocument/2006/relationships/tags" Target="../tags/tag305.xml" /><Relationship Id="rId17" Type="http://schemas.openxmlformats.org/officeDocument/2006/relationships/tags" Target="../tags/tag306.xml" /><Relationship Id="rId18" Type="http://schemas.openxmlformats.org/officeDocument/2006/relationships/tags" Target="../tags/tag307.xml" /><Relationship Id="rId19" Type="http://schemas.openxmlformats.org/officeDocument/2006/relationships/tags" Target="../tags/tag308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309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tags" Target="../tags/tag325.xml" /><Relationship Id="rId15" Type="http://schemas.openxmlformats.org/officeDocument/2006/relationships/tags" Target="../tags/tag326.xml" /><Relationship Id="rId16" Type="http://schemas.openxmlformats.org/officeDocument/2006/relationships/tags" Target="../tags/tag327.xml" /><Relationship Id="rId17" Type="http://schemas.openxmlformats.org/officeDocument/2006/relationships/tags" Target="../tags/tag328.xml" /><Relationship Id="rId18" Type="http://schemas.openxmlformats.org/officeDocument/2006/relationships/tags" Target="../tags/tag32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69.xml" /><Relationship Id="rId11" Type="http://schemas.openxmlformats.org/officeDocument/2006/relationships/tags" Target="../tags/tag370.xml" /><Relationship Id="rId12" Type="http://schemas.openxmlformats.org/officeDocument/2006/relationships/tags" Target="../tags/tag371.xml" /><Relationship Id="rId13" Type="http://schemas.openxmlformats.org/officeDocument/2006/relationships/tags" Target="../tags/tag372.xml" /><Relationship Id="rId14" Type="http://schemas.openxmlformats.org/officeDocument/2006/relationships/tags" Target="../tags/tag373.xml" /><Relationship Id="rId15" Type="http://schemas.openxmlformats.org/officeDocument/2006/relationships/tags" Target="../tags/tag374.xml" /><Relationship Id="rId16" Type="http://schemas.openxmlformats.org/officeDocument/2006/relationships/tags" Target="../tags/tag375.xml" /><Relationship Id="rId17" Type="http://schemas.openxmlformats.org/officeDocument/2006/relationships/tags" Target="../tags/tag376.xml" /><Relationship Id="rId18" Type="http://schemas.openxmlformats.org/officeDocument/2006/relationships/tags" Target="../tags/tag377.xml" /><Relationship Id="rId19" Type="http://schemas.openxmlformats.org/officeDocument/2006/relationships/tags" Target="../tags/tag37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6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tags" Target="../tags/tag365.xml" /><Relationship Id="rId7" Type="http://schemas.openxmlformats.org/officeDocument/2006/relationships/tags" Target="../tags/tag366.xml" /><Relationship Id="rId8" Type="http://schemas.openxmlformats.org/officeDocument/2006/relationships/tags" Target="../tags/tag367.xml" /><Relationship Id="rId9" Type="http://schemas.openxmlformats.org/officeDocument/2006/relationships/tags" Target="../tags/tag3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90.xml" /><Relationship Id="rId11" Type="http://schemas.openxmlformats.org/officeDocument/2006/relationships/tags" Target="../tags/tag391.xml" /><Relationship Id="rId12" Type="http://schemas.openxmlformats.org/officeDocument/2006/relationships/tags" Target="../tags/tag392.xml" /><Relationship Id="rId13" Type="http://schemas.openxmlformats.org/officeDocument/2006/relationships/tags" Target="../tags/tag393.xml" /><Relationship Id="rId14" Type="http://schemas.openxmlformats.org/officeDocument/2006/relationships/tags" Target="../tags/tag394.xml" /><Relationship Id="rId15" Type="http://schemas.openxmlformats.org/officeDocument/2006/relationships/tags" Target="../tags/tag395.xml" /><Relationship Id="rId16" Type="http://schemas.openxmlformats.org/officeDocument/2006/relationships/tags" Target="../tags/tag396.xml" /><Relationship Id="rId17" Type="http://schemas.openxmlformats.org/officeDocument/2006/relationships/tags" Target="../tags/tag397.xml" /><Relationship Id="rId18" Type="http://schemas.openxmlformats.org/officeDocument/2006/relationships/tags" Target="../tags/tag398.xml" /><Relationship Id="rId19" Type="http://schemas.openxmlformats.org/officeDocument/2006/relationships/tags" Target="../tags/tag399.xml" /><Relationship Id="rId2" Type="http://schemas.openxmlformats.org/officeDocument/2006/relationships/notesSlide" Target="../notesSlides/notesSlide10.xml" /><Relationship Id="rId20" Type="http://schemas.openxmlformats.org/officeDocument/2006/relationships/tags" Target="../tags/tag400.xml" /><Relationship Id="rId21" Type="http://schemas.openxmlformats.org/officeDocument/2006/relationships/tags" Target="../tags/tag401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tags" Target="../tags/tag386.xml" /><Relationship Id="rId7" Type="http://schemas.openxmlformats.org/officeDocument/2006/relationships/tags" Target="../tags/tag387.xml" /><Relationship Id="rId8" Type="http://schemas.openxmlformats.org/officeDocument/2006/relationships/tags" Target="../tags/tag388.xml" /><Relationship Id="rId9" Type="http://schemas.openxmlformats.org/officeDocument/2006/relationships/tags" Target="../tags/tag3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02.xml" /><Relationship Id="rId3" Type="http://schemas.openxmlformats.org/officeDocument/2006/relationships/tags" Target="../tags/tag403.xml" /><Relationship Id="rId4" Type="http://schemas.openxmlformats.org/officeDocument/2006/relationships/hyperlink" Target="https://d.book118.com/71712602201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1365" cy="685990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668655" y="3300730"/>
            <a:ext cx="10672445" cy="2387600"/>
          </a:xfrm>
        </p:spPr>
        <p:txBody>
          <a:bodyPr>
            <a:normAutofit fontScale="90000"/>
          </a:bodyPr>
          <a:lstStyle/>
          <a:p>
            <a:r>
              <a:rPr lang="zh-CN" altLang="en-US" sz="7300"/>
              <a:t>诗话中共革命新道路</a:t>
            </a:r>
            <a:br>
              <a:rPr lang="zh-CN" altLang="en-US" sz="7300"/>
            </a:br>
            <a:br>
              <a:rPr lang="zh-CN" altLang="en-US" sz="7300"/>
            </a:br>
            <a:r>
              <a:rPr lang="en-US" altLang="zh-CN" sz="4400"/>
              <a:t>——</a:t>
            </a:r>
            <a:r>
              <a:rPr lang="zh-CN" altLang="en-US" sz="4400"/>
              <a:t>以《南京国民政府的统治和中国共产党开辟革命新道路》为例的项目学习初探</a:t>
            </a:r>
            <a:br>
              <a:rPr lang="zh-CN" altLang="en-US" sz="4400"/>
            </a:br>
            <a:br>
              <a:rPr lang="zh-CN" altLang="en-US" sz="4400"/>
            </a:br>
            <a:endParaRPr lang="zh-CN" altLang="en-US" sz="4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title_1"/>
          <p:cNvSpPr/>
          <p:nvPr>
            <p:custDataLst>
              <p:tags r:id="rId5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65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工作回顾</a:t>
            </a:r>
            <a:endParaRPr kumimoji="0" lang="zh-CN" altLang="en-US" sz="1865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31" name="title_1_green"/>
          <p:cNvSpPr/>
          <p:nvPr>
            <p:custDataLst>
              <p:tags r:id="rId6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2" name="title_2"/>
          <p:cNvSpPr/>
          <p:nvPr>
            <p:custDataLst>
              <p:tags r:id="rId7"/>
            </p:custDataLst>
          </p:nvPr>
        </p:nvSpPr>
        <p:spPr>
          <a:xfrm>
            <a:off x="188913" y="2792413"/>
            <a:ext cx="1485900" cy="493713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8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9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10"/>
            </p:custDataLst>
          </p:nvPr>
        </p:nvGrpSpPr>
        <p:grpSpPr>
          <a:xfrm rot="10800000" flipH="1">
            <a:off x="1856668" y="2323641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11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12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3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4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出自【趣你的PPT】(微信:qunideppt)：最优质的PPT资源库"/>
          <p:cNvSpPr/>
          <p:nvPr>
            <p:custDataLst>
              <p:tags r:id="rId15"/>
            </p:custDataLst>
          </p:nvPr>
        </p:nvSpPr>
        <p:spPr>
          <a:xfrm>
            <a:off x="2466975" y="2099310"/>
            <a:ext cx="8693785" cy="137731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rgbClr val="5B9BD5">
              <a:shade val="50000"/>
            </a:srgbClr>
          </a:lnRef>
          <a:fillRef idx="1">
            <a:srgbClr val="5B9BD5"/>
          </a:fillRef>
          <a:effectRef idx="0">
            <a:srgbClr val="5B9BD5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出自【趣你的PPT】(微信:qunideppt)：最优质的PPT资源库"/>
          <p:cNvSpPr/>
          <p:nvPr>
            <p:custDataLst>
              <p:tags r:id="rId16"/>
            </p:custDataLst>
          </p:nvPr>
        </p:nvSpPr>
        <p:spPr>
          <a:xfrm>
            <a:off x="2466975" y="3813810"/>
            <a:ext cx="8605520" cy="111442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rgbClr val="5B9BD5">
              <a:shade val="50000"/>
            </a:srgbClr>
          </a:lnRef>
          <a:fillRef idx="1">
            <a:srgbClr val="5B9BD5"/>
          </a:fillRef>
          <a:effectRef idx="0">
            <a:srgbClr val="5B9BD5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348615" y="314325"/>
            <a:ext cx="1605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ym typeface="+mn-ea"/>
              </a:rPr>
              <a:t>基本内涵</a:t>
            </a:r>
            <a:endParaRPr lang="zh-CN" altLang="en-US" sz="2800">
              <a:sym typeface="+mn-ea"/>
            </a:endParaRPr>
          </a:p>
        </p:txBody>
      </p:sp>
      <p:sp>
        <p:nvSpPr>
          <p:cNvPr id="2" name="内容占位符 1"/>
          <p:cNvSpPr>
            <a:spLocks noGrp="1"/>
          </p:cNvSpPr>
          <p:nvPr>
            <p:ph idx="1"/>
            <p:custDataLst>
              <p:tags r:id="rId18"/>
            </p:custDataLst>
          </p:nvPr>
        </p:nvSpPr>
        <p:spPr>
          <a:xfrm>
            <a:off x="2245360" y="1721485"/>
            <a:ext cx="9273540" cy="2665730"/>
          </a:xfrm>
          <a:ln w="28575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</a:t>
            </a:r>
            <a:r>
              <a:rPr lang="zh-CN" altLang="en-US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项目学习是一种建构性的教与学方式，教师将学生的学习任务项目化，指导学生基于真实情境而提出问题，并利用相关知识与信息资料开展研究、设计和实践操作，最终解决问题并展示和分享项目成果。</a:t>
            </a:r>
            <a:endParaRPr lang="zh-CN" altLang="en-US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marL="0" indent="0">
              <a:buNone/>
            </a:pPr>
            <a:r>
              <a:rPr lang="en-US" altLang="zh-CN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——杨明全</a:t>
            </a:r>
            <a:r>
              <a:rPr lang="zh-CN" altLang="en-US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《</a:t>
            </a:r>
            <a:r>
              <a:rPr lang="en-US" altLang="zh-CN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核心素养时代的项目式学习:内涵重塑与价值重建</a:t>
            </a:r>
            <a:r>
              <a:rPr lang="zh-CN" altLang="en-US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》</a:t>
            </a:r>
            <a:endParaRPr lang="zh-CN" altLang="en-US" b="1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19"/>
            </p:custDataLst>
          </p:nvPr>
        </p:nvSpPr>
        <p:spPr>
          <a:xfrm>
            <a:off x="2466975" y="5000625"/>
            <a:ext cx="1913890" cy="5835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真实情境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4760595" y="5000625"/>
            <a:ext cx="1913890" cy="5835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任务驱动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27" name="文本框 26"/>
          <p:cNvSpPr txBox="1"/>
          <p:nvPr>
            <p:custDataLst>
              <p:tags r:id="rId21"/>
            </p:custDataLst>
          </p:nvPr>
        </p:nvSpPr>
        <p:spPr>
          <a:xfrm>
            <a:off x="6920230" y="5000625"/>
            <a:ext cx="1913890" cy="5835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学生中心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28" name="文本框 27"/>
          <p:cNvSpPr txBox="1"/>
          <p:nvPr>
            <p:custDataLst>
              <p:tags r:id="rId22"/>
            </p:custDataLst>
          </p:nvPr>
        </p:nvSpPr>
        <p:spPr>
          <a:xfrm>
            <a:off x="9246870" y="5000625"/>
            <a:ext cx="1913890" cy="5835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</a:rPr>
              <a:t>评价落地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  <p:custDataLst>
      <p:tags r:id="rId23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7" grpId="0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title_1"/>
          <p:cNvSpPr/>
          <p:nvPr>
            <p:custDataLst>
              <p:tags r:id="rId5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65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工作回顾</a:t>
            </a:r>
            <a:endParaRPr kumimoji="0" lang="zh-CN" altLang="en-US" sz="1865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31" name="title_1_green"/>
          <p:cNvSpPr/>
          <p:nvPr>
            <p:custDataLst>
              <p:tags r:id="rId6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2" name="title_2"/>
          <p:cNvSpPr/>
          <p:nvPr>
            <p:custDataLst>
              <p:tags r:id="rId7"/>
            </p:custDataLst>
          </p:nvPr>
        </p:nvSpPr>
        <p:spPr>
          <a:xfrm>
            <a:off x="188913" y="2792413"/>
            <a:ext cx="1485900" cy="493713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8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9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10"/>
            </p:custDataLst>
          </p:nvPr>
        </p:nvGrpSpPr>
        <p:grpSpPr>
          <a:xfrm rot="10800000" flipH="1">
            <a:off x="1856668" y="2323641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11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12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3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4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出自【趣你的PPT】(微信:qunideppt)：最优质的PPT资源库"/>
          <p:cNvSpPr/>
          <p:nvPr>
            <p:custDataLst>
              <p:tags r:id="rId15"/>
            </p:custDataLst>
          </p:nvPr>
        </p:nvSpPr>
        <p:spPr>
          <a:xfrm>
            <a:off x="2466975" y="2099310"/>
            <a:ext cx="8693785" cy="137731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rgbClr val="5B9BD5">
              <a:shade val="50000"/>
            </a:srgbClr>
          </a:lnRef>
          <a:fillRef idx="1">
            <a:srgbClr val="5B9BD5"/>
          </a:fillRef>
          <a:effectRef idx="0">
            <a:srgbClr val="5B9BD5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10" name="Group 30出自【趣你的PPT】(微信:qunideppt)：最优质的PPT资源库"/>
          <p:cNvGrpSpPr/>
          <p:nvPr>
            <p:custDataLst>
              <p:tags r:id="rId16"/>
            </p:custDataLst>
          </p:nvPr>
        </p:nvGrpSpPr>
        <p:grpSpPr>
          <a:xfrm>
            <a:off x="2245995" y="2149475"/>
            <a:ext cx="1278890" cy="1276985"/>
            <a:chOff x="2363945" y="1768077"/>
            <a:chExt cx="1160304" cy="1159669"/>
          </a:xfr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scaled="0"/>
          </a:gradFill>
        </p:grpSpPr>
        <p:sp>
          <p:nvSpPr>
            <p:cNvPr id="11" name="出自【趣你的PPT】(微信:qunideppt)：最优质的PPT资源库"/>
            <p:cNvSpPr/>
            <p:nvPr>
              <p:custDataLst>
                <p:tags r:id="rId17"/>
              </p:custDataLst>
            </p:nvPr>
          </p:nvSpPr>
          <p:spPr>
            <a:xfrm>
              <a:off x="2364580" y="1768077"/>
              <a:ext cx="1159669" cy="115966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rgbClr val="5B9BD5">
                <a:shade val="50000"/>
              </a:srgbClr>
            </a:lnRef>
            <a:fillRef idx="1">
              <a:srgbClr val="5B9BD5"/>
            </a:fillRef>
            <a:effectRef idx="0">
              <a:srgbClr val="5B9BD5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12" name="出自【趣你的PPT】(微信:qunideppt)：最优质的PPT资源库"/>
            <p:cNvSpPr txBox="1"/>
            <p:nvPr>
              <p:custDataLst>
                <p:tags r:id="rId18"/>
              </p:custDataLst>
            </p:nvPr>
          </p:nvSpPr>
          <p:spPr>
            <a:xfrm>
              <a:off x="2363945" y="2194797"/>
              <a:ext cx="1160145" cy="279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txBody>
            <a:bodyPr wrap="square" lIns="0" tIns="0" rIns="0" bIns="0" rtlCol="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6660">
                <a:spcBef>
                  <a:spcPct val="20000"/>
                </a:spcBef>
                <a:defRPr/>
              </a:pPr>
              <a:r>
                <a:rPr lang="zh-CN" altLang="en-US" sz="2000" b="1">
                  <a:solidFill>
                    <a:prstClr val="white"/>
                  </a:solidFill>
                  <a:latin typeface="Arial" pitchFamily="34" charset="0"/>
                  <a:ea typeface="微软雅黑"/>
                  <a:cs typeface="+mn-ea"/>
                  <a:sym typeface="Arial" pitchFamily="34" charset="0"/>
                </a:rPr>
                <a:t>导入</a:t>
              </a:r>
              <a:endParaRPr lang="zh-CN" altLang="en-US" sz="2000" b="1">
                <a:solidFill>
                  <a:prstClr val="white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</p:grpSp>
      <p:sp>
        <p:nvSpPr>
          <p:cNvPr id="14" name="出自【趣你的PPT】(微信:qunideppt)：最优质的PPT资源库"/>
          <p:cNvSpPr/>
          <p:nvPr>
            <p:custDataLst>
              <p:tags r:id="rId19"/>
            </p:custDataLst>
          </p:nvPr>
        </p:nvSpPr>
        <p:spPr>
          <a:xfrm>
            <a:off x="2466975" y="3813810"/>
            <a:ext cx="8605520" cy="111442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rgbClr val="5B9BD5">
              <a:shade val="50000"/>
            </a:srgbClr>
          </a:lnRef>
          <a:fillRef idx="1">
            <a:srgbClr val="5B9BD5"/>
          </a:fillRef>
          <a:effectRef idx="0">
            <a:srgbClr val="5B9BD5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15" name="Group 31出自【趣你的PPT】(微信:qunideppt)：最优质的PPT资源库"/>
          <p:cNvGrpSpPr/>
          <p:nvPr>
            <p:custDataLst>
              <p:tags r:id="rId20"/>
            </p:custDataLst>
          </p:nvPr>
        </p:nvGrpSpPr>
        <p:grpSpPr>
          <a:xfrm>
            <a:off x="9936400" y="3791112"/>
            <a:ext cx="1289050" cy="1159669"/>
            <a:chOff x="8451770" y="3158017"/>
            <a:chExt cx="1289050" cy="1159669"/>
          </a:xfr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scaled="0"/>
          </a:gradFill>
        </p:grpSpPr>
        <p:sp>
          <p:nvSpPr>
            <p:cNvPr id="16" name="出自【趣你的PPT】(微信:qunideppt)：最优质的PPT资源库"/>
            <p:cNvSpPr/>
            <p:nvPr>
              <p:custDataLst>
                <p:tags r:id="rId21"/>
              </p:custDataLst>
            </p:nvPr>
          </p:nvSpPr>
          <p:spPr>
            <a:xfrm>
              <a:off x="8516540" y="3158017"/>
              <a:ext cx="1159669" cy="115966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rgbClr val="5B9BD5">
                <a:shade val="50000"/>
              </a:srgbClr>
            </a:lnRef>
            <a:fillRef idx="1">
              <a:srgbClr val="5B9BD5"/>
            </a:fillRef>
            <a:effectRef idx="0">
              <a:srgbClr val="5B9BD5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17" name="出自【趣你的PPT】(微信:qunideppt)：最优质的PPT资源库"/>
            <p:cNvSpPr txBox="1"/>
            <p:nvPr>
              <p:custDataLst>
                <p:tags r:id="rId22"/>
              </p:custDataLst>
            </p:nvPr>
          </p:nvSpPr>
          <p:spPr>
            <a:xfrm>
              <a:off x="8451770" y="3580292"/>
              <a:ext cx="1289050" cy="307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txBody>
            <a:bodyPr wrap="square" lIns="0" tIns="0" rIns="0" bIns="0" rtlCol="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6660">
                <a:spcBef>
                  <a:spcPct val="20000"/>
                </a:spcBef>
                <a:defRPr/>
              </a:pPr>
              <a:r>
                <a:rPr lang="zh-CN" altLang="en-US" sz="2000" b="1">
                  <a:solidFill>
                    <a:prstClr val="white"/>
                  </a:solidFill>
                  <a:latin typeface="Arial" pitchFamily="34" charset="0"/>
                  <a:ea typeface="微软雅黑"/>
                  <a:cs typeface="+mn-ea"/>
                  <a:sym typeface="Arial" pitchFamily="34" charset="0"/>
                </a:rPr>
                <a:t>探究</a:t>
              </a:r>
              <a:endParaRPr lang="zh-CN" altLang="en-US" sz="2000" b="1">
                <a:solidFill>
                  <a:prstClr val="white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</p:grpSp>
      <p:sp>
        <p:nvSpPr>
          <p:cNvPr id="19" name="出自【趣你的PPT】(微信:qunideppt)：最优质的PPT资源库"/>
          <p:cNvSpPr/>
          <p:nvPr>
            <p:custDataLst>
              <p:tags r:id="rId23"/>
            </p:custDataLst>
          </p:nvPr>
        </p:nvSpPr>
        <p:spPr>
          <a:xfrm>
            <a:off x="2466975" y="5241925"/>
            <a:ext cx="8605520" cy="103505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rgbClr val="5B9BD5">
              <a:shade val="50000"/>
            </a:srgbClr>
          </a:lnRef>
          <a:fillRef idx="1">
            <a:srgbClr val="5B9BD5"/>
          </a:fillRef>
          <a:effectRef idx="0">
            <a:srgbClr val="5B9BD5"/>
          </a:effectRef>
          <a:fontRef idx="minor">
            <a:sysClr val="window" lastClr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20" name="Group 32出自【趣你的PPT】(微信:qunideppt)：最优质的PPT资源库"/>
          <p:cNvGrpSpPr/>
          <p:nvPr>
            <p:custDataLst>
              <p:tags r:id="rId24"/>
            </p:custDataLst>
          </p:nvPr>
        </p:nvGrpSpPr>
        <p:grpSpPr>
          <a:xfrm>
            <a:off x="2364580" y="5179780"/>
            <a:ext cx="1160304" cy="1159669"/>
            <a:chOff x="2363945" y="4547955"/>
            <a:chExt cx="1160304" cy="1159669"/>
          </a:xfr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scaled="0"/>
          </a:gradFill>
        </p:grpSpPr>
        <p:sp>
          <p:nvSpPr>
            <p:cNvPr id="21" name="出自【趣你的PPT】(微信:qunideppt)：最优质的PPT资源库"/>
            <p:cNvSpPr/>
            <p:nvPr>
              <p:custDataLst>
                <p:tags r:id="rId25"/>
              </p:custDataLst>
            </p:nvPr>
          </p:nvSpPr>
          <p:spPr>
            <a:xfrm>
              <a:off x="2364580" y="4547955"/>
              <a:ext cx="1159669" cy="1159669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rgbClr val="5B9BD5">
                <a:shade val="50000"/>
              </a:srgbClr>
            </a:lnRef>
            <a:fillRef idx="1">
              <a:srgbClr val="5B9BD5"/>
            </a:fillRef>
            <a:effectRef idx="0">
              <a:srgbClr val="5B9BD5"/>
            </a:effectRef>
            <a:fontRef idx="minor">
              <a:sysClr val="window" lastClr="FFFFFF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2" name="出自【趣你的PPT】(微信:qunideppt)：最优质的PPT资源库"/>
            <p:cNvSpPr txBox="1"/>
            <p:nvPr>
              <p:custDataLst>
                <p:tags r:id="rId26"/>
              </p:custDataLst>
            </p:nvPr>
          </p:nvSpPr>
          <p:spPr>
            <a:xfrm>
              <a:off x="2363945" y="4974040"/>
              <a:ext cx="1160145" cy="307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txBody>
            <a:bodyPr wrap="square" lIns="0" tIns="0" rIns="0" bIns="0" rtlCol="0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6660">
                <a:spcBef>
                  <a:spcPct val="20000"/>
                </a:spcBef>
                <a:defRPr/>
              </a:pPr>
              <a:r>
                <a:rPr lang="zh-CN" altLang="en-US" sz="2000" b="1">
                  <a:solidFill>
                    <a:prstClr val="white"/>
                  </a:solidFill>
                  <a:latin typeface="Arial" pitchFamily="34" charset="0"/>
                  <a:ea typeface="微软雅黑"/>
                  <a:cs typeface="+mn-ea"/>
                  <a:sym typeface="Arial" pitchFamily="34" charset="0"/>
                </a:rPr>
                <a:t>展示</a:t>
              </a:r>
              <a:endParaRPr lang="zh-CN" altLang="en-US" sz="2000" b="1">
                <a:solidFill>
                  <a:prstClr val="white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</p:grpSp>
      <p:sp>
        <p:nvSpPr>
          <p:cNvPr id="24" name="文本框 23"/>
          <p:cNvSpPr txBox="1"/>
          <p:nvPr>
            <p:custDataLst>
              <p:tags r:id="rId27"/>
            </p:custDataLst>
          </p:nvPr>
        </p:nvSpPr>
        <p:spPr>
          <a:xfrm>
            <a:off x="3707765" y="1876425"/>
            <a:ext cx="761238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/>
              </a:rPr>
              <a:t>教师通过问卷、情境创设等方式让学生提出自己好奇或者感兴趣的问题，然后师生合作凝炼出项目的探究主题、驱动性问题；讲解、演示完成项目必备的方法、技能，根据项目分解后的任务给学生分组等。</a:t>
            </a:r>
            <a:endParaRPr lang="zh-CN" altLang="en-US" sz="24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25" name="文本框 24"/>
          <p:cNvSpPr txBox="1"/>
          <p:nvPr>
            <p:custDataLst>
              <p:tags r:id="rId28"/>
            </p:custDataLst>
          </p:nvPr>
        </p:nvSpPr>
        <p:spPr>
          <a:xfrm>
            <a:off x="3289300" y="3884930"/>
            <a:ext cx="66471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/>
                <a:cs typeface="华文楷体" panose="02010600040101010101" charset="-122"/>
                <a:sym typeface="+mn-ea"/>
              </a:rPr>
              <a:t>由学生分组完成各自承担的任务，教师随时进行指导。共同实现项目任务的推进。</a:t>
            </a:r>
            <a:endParaRPr lang="zh-CN" altLang="en-US" sz="2400" b="1">
              <a:latin typeface="微软雅黑" panose="020b0503020204020204" charset="-122"/>
              <a:ea typeface="微软雅黑"/>
              <a:cs typeface="华文楷体" panose="0201060004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9"/>
            </p:custDataLst>
          </p:nvPr>
        </p:nvSpPr>
        <p:spPr>
          <a:xfrm>
            <a:off x="3707765" y="5257165"/>
            <a:ext cx="681228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由学生分组展示项目学习的最终成果，并运用适当的评价量规进行评价，最后，就整个项目的过程与成果进行反思。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30"/>
            </p:custDataLst>
          </p:nvPr>
        </p:nvSpPr>
        <p:spPr>
          <a:xfrm>
            <a:off x="348615" y="314325"/>
            <a:ext cx="1605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ym typeface="+mn-ea"/>
              </a:rPr>
              <a:t>基本流程</a:t>
            </a:r>
            <a:endParaRPr lang="zh-CN" altLang="en-US" sz="2800"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 spd="slow">
    <p:wip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9" name="关于我们"/>
          <p:cNvSpPr/>
          <p:nvPr>
            <p:custDataLst>
              <p:tags r:id="rId5"/>
            </p:custDataLst>
          </p:nvPr>
        </p:nvSpPr>
        <p:spPr>
          <a:xfrm>
            <a:off x="142875" y="446088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课前准备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6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7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 rot="10800000" flipH="1">
            <a:off x="1855398" y="2951656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9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10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1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2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_1_green"/>
          <p:cNvSpPr/>
          <p:nvPr>
            <p:custDataLst>
              <p:tags r:id="rId13"/>
            </p:custDataLst>
          </p:nvPr>
        </p:nvSpPr>
        <p:spPr>
          <a:xfrm>
            <a:off x="188913" y="280860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le_1_green"/>
          <p:cNvSpPr/>
          <p:nvPr>
            <p:custDataLst>
              <p:tags r:id="rId14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2062480" y="1323975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【课标要求】</a:t>
            </a:r>
            <a:endParaRPr lang="zh-CN" altLang="en-US" sz="3200" b="1"/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2601595" y="2263140"/>
            <a:ext cx="904113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charset="-122"/>
                <a:ea typeface="微软雅黑"/>
              </a:rPr>
              <a:t>了解南京国民政府的成立；认识中国共产党开辟革命新道路的意义；认识红军长征的意义。</a:t>
            </a:r>
            <a:endParaRPr lang="zh-CN" altLang="en-US" sz="32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文本框 14"/>
          <p:cNvSpPr txBox="1"/>
          <p:nvPr>
            <p:custDataLst>
              <p:tags r:id="rId17"/>
            </p:custDataLst>
          </p:nvPr>
        </p:nvSpPr>
        <p:spPr>
          <a:xfrm>
            <a:off x="2745740" y="3897630"/>
            <a:ext cx="8386445" cy="1568450"/>
          </a:xfrm>
          <a:prstGeom prst="rect">
            <a:avLst/>
          </a:prstGeom>
          <a:solidFill>
            <a:schemeClr val="bg2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设计理念：《普通高中历史课程标准（2017年版）》在教学建议中首次提出了项目学习这一概念，项目学习也日益成为推进新课程改革的重要手段，作为历史教学的一种方法，</a:t>
            </a:r>
            <a:r>
              <a:rPr lang="zh-CN" altLang="en-US" sz="24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必须要为落实历史课程标准要求服务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  <p:custDataLst>
      <p:tags r:id="rId18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9" name="关于我们"/>
          <p:cNvSpPr/>
          <p:nvPr>
            <p:custDataLst>
              <p:tags r:id="rId5"/>
            </p:custDataLst>
          </p:nvPr>
        </p:nvSpPr>
        <p:spPr>
          <a:xfrm>
            <a:off x="142875" y="446088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6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sym typeface="+mn-ea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7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 rot="10800000" flipH="1">
            <a:off x="1855398" y="2951656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9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10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1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2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_1_green"/>
          <p:cNvSpPr/>
          <p:nvPr>
            <p:custDataLst>
              <p:tags r:id="rId13"/>
            </p:custDataLst>
          </p:nvPr>
        </p:nvSpPr>
        <p:spPr>
          <a:xfrm>
            <a:off x="188913" y="280860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le_1_green"/>
          <p:cNvSpPr/>
          <p:nvPr>
            <p:custDataLst>
              <p:tags r:id="rId14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2062480" y="1308735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【学情调查】</a:t>
            </a:r>
            <a:endParaRPr lang="zh-CN" altLang="en-US" sz="3200" b="1"/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2540635" y="2092960"/>
            <a:ext cx="90411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+mj-ea"/>
                <a:ea typeface="+mj-ea"/>
                <a:cs typeface="+mj-ea"/>
              </a:rPr>
              <a:t>通过问卷，共收到了来自学生的2</a:t>
            </a:r>
            <a:r>
              <a:rPr lang="en-US" altLang="zh-CN" sz="3200" b="1">
                <a:latin typeface="+mj-ea"/>
                <a:ea typeface="+mj-ea"/>
                <a:cs typeface="+mj-ea"/>
              </a:rPr>
              <a:t>2</a:t>
            </a:r>
            <a:r>
              <a:rPr lang="zh-CN" altLang="en-US" sz="3200" b="1">
                <a:latin typeface="+mj-ea"/>
                <a:ea typeface="+mj-ea"/>
                <a:cs typeface="+mj-ea"/>
              </a:rPr>
              <a:t>个问题</a:t>
            </a:r>
            <a:r>
              <a:rPr lang="en-US" altLang="zh-CN" sz="3200" b="1">
                <a:latin typeface="+mj-ea"/>
                <a:ea typeface="+mj-ea"/>
                <a:cs typeface="+mj-ea"/>
              </a:rPr>
              <a:t>.</a:t>
            </a:r>
            <a:endParaRPr lang="en-US" altLang="zh-CN" sz="3200" b="1">
              <a:latin typeface="+mj-ea"/>
              <a:ea typeface="+mj-ea"/>
              <a:cs typeface="+mj-ea"/>
            </a:endParaRPr>
          </a:p>
        </p:txBody>
      </p:sp>
      <p:graphicFrame>
        <p:nvGraphicFramePr>
          <p:cNvPr id="12" name="表格 11"/>
          <p:cNvGraphicFramePr>
            <a:graphicFrameLocks noGrp="1"/>
          </p:cNvGraphicFramePr>
          <p:nvPr>
            <p:custDataLst>
              <p:tags r:id="rId17"/>
            </p:custDataLst>
          </p:nvPr>
        </p:nvGraphicFramePr>
        <p:xfrm>
          <a:off x="2540635" y="2877185"/>
          <a:ext cx="4067175" cy="30905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9495"/>
                <a:gridCol w="1757680"/>
              </a:tblGrid>
              <a:tr h="3549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 </a:t>
                      </a:r>
                      <a:endParaRPr lang="en-US" altLang="en-US" sz="18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1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数量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9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1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南京国政府统治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</a:t>
                      </a:r>
                      <a:endParaRPr lang="en-US" altLang="en-US" sz="18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08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1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民族工业夹缝中发展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</a:t>
                      </a:r>
                      <a:endParaRPr lang="en-US" altLang="en-US" sz="18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9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1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南昌起义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</a:t>
                      </a:r>
                      <a:endParaRPr lang="en-US" altLang="en-US" sz="18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2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1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井冈山道路的开辟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</a:t>
                      </a:r>
                      <a:endParaRPr lang="en-US" altLang="en-US" sz="18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1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"左"倾与右倾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</a:t>
                      </a:r>
                      <a:endParaRPr lang="en-US" altLang="en-US" sz="18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9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1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红军长征</a:t>
                      </a:r>
                      <a:endParaRPr lang="zh-CN" altLang="en-US" sz="1800" b="1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</a:t>
                      </a:r>
                      <a:endParaRPr lang="en-US" altLang="en-US" sz="1800" b="1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7312025" y="3114040"/>
            <a:ext cx="4124325" cy="2306955"/>
          </a:xfrm>
          <a:prstGeom prst="rect">
            <a:avLst/>
          </a:prstGeom>
          <a:solidFill>
            <a:schemeClr val="bg2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设计理念：教师利用问卷可以了解学生的需求，发现学生的兴趣点、疑惑点、已有历史认知的局限性，</a:t>
            </a:r>
            <a:r>
              <a:rPr lang="zh-CN" altLang="en-US" sz="24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根据学情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共同规划项目主题、驱动性问题与分解学习任务。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关于我们"/>
          <p:cNvSpPr/>
          <p:nvPr>
            <p:custDataLst>
              <p:tags r:id="rId19"/>
            </p:custDataLst>
          </p:nvPr>
        </p:nvSpPr>
        <p:spPr>
          <a:xfrm>
            <a:off x="189230" y="324803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课前准备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  <p:custDataLst>
      <p:tags r:id="rId20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9" name="关于我们"/>
          <p:cNvSpPr/>
          <p:nvPr>
            <p:custDataLst>
              <p:tags r:id="rId5"/>
            </p:custDataLst>
          </p:nvPr>
        </p:nvSpPr>
        <p:spPr>
          <a:xfrm>
            <a:off x="142875" y="446088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一、导入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6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sym typeface="+mn-ea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7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 rot="10800000" flipH="1">
            <a:off x="1855398" y="2951656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9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10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1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2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_1_green"/>
          <p:cNvSpPr/>
          <p:nvPr>
            <p:custDataLst>
              <p:tags r:id="rId13"/>
            </p:custDataLst>
          </p:nvPr>
        </p:nvSpPr>
        <p:spPr>
          <a:xfrm>
            <a:off x="188913" y="280860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le_1_green"/>
          <p:cNvSpPr/>
          <p:nvPr>
            <p:custDataLst>
              <p:tags r:id="rId14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2062480" y="1240790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【情景设置】</a:t>
            </a:r>
            <a:endParaRPr lang="zh-CN" altLang="en-US" sz="3200" b="1"/>
          </a:p>
        </p:txBody>
      </p:sp>
      <p:sp>
        <p:nvSpPr>
          <p:cNvPr id="14" name="文本框 13"/>
          <p:cNvSpPr txBox="1"/>
          <p:nvPr>
            <p:custDataLst>
              <p:tags r:id="rId16"/>
            </p:custDataLst>
          </p:nvPr>
        </p:nvSpPr>
        <p:spPr>
          <a:xfrm>
            <a:off x="2503170" y="5671185"/>
            <a:ext cx="8841740" cy="829945"/>
          </a:xfrm>
          <a:prstGeom prst="rect">
            <a:avLst/>
          </a:prstGeom>
          <a:solidFill>
            <a:schemeClr val="bg2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设计理念：搭建学生学习的社会与历史情境，有助于学生在真实情境下增强</a:t>
            </a:r>
            <a:r>
              <a:rPr lang="zh-CN" altLang="en-US" sz="24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问题解决的能力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，培养学生的</a:t>
            </a:r>
            <a:r>
              <a:rPr lang="zh-CN" altLang="en-US" sz="24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历史学科素养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17"/>
            </p:custDataLst>
          </p:nvPr>
        </p:nvSpPr>
        <p:spPr>
          <a:xfrm>
            <a:off x="5001260" y="1824355"/>
            <a:ext cx="663448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/>
              <a:t>        </a:t>
            </a:r>
            <a:r>
              <a:rPr lang="zh-CN" altLang="en-US" sz="2400" b="1"/>
              <a:t>2023年是毛泽东同志诞辰130周年。毛泽东同志是马克思主义中国化的伟大开拓者，</a:t>
            </a:r>
            <a:r>
              <a:rPr lang="zh-CN" altLang="en-US" sz="2400" b="1">
                <a:sym typeface="+mn-ea"/>
              </a:rPr>
              <a:t>面对土地革命时期复杂的斗争形势，</a:t>
            </a:r>
            <a:r>
              <a:rPr lang="zh-CN" altLang="en-US" sz="2400" b="1"/>
              <a:t>毛泽东同志做出了一系列正确的历史抉择，成为中国共产党革命道路探索历程中一个鲜明的缩影。</a:t>
            </a:r>
            <a:endParaRPr lang="zh-CN" altLang="en-US" sz="2400" b="1"/>
          </a:p>
          <a:p>
            <a:r>
              <a:rPr lang="zh-CN" altLang="en-US" sz="2400" b="1"/>
              <a:t> </a:t>
            </a:r>
            <a:r>
              <a:rPr lang="en-US" altLang="zh-CN" sz="2400" b="1"/>
              <a:t>     </a:t>
            </a:r>
            <a:r>
              <a:rPr lang="zh-CN" altLang="en-US" sz="2400" b="1"/>
              <a:t>毛泽东一生爱诗，一生是诗，其诗词是波澜壮阔的中国革命和建设事业的生动写照，由此，我们开启一场</a:t>
            </a:r>
            <a:r>
              <a:rPr lang="en-US" altLang="zh-CN" sz="2400" b="1"/>
              <a:t>“</a:t>
            </a:r>
            <a:r>
              <a:rPr lang="zh-CN" altLang="en-US" sz="2400" b="1">
                <a:solidFill>
                  <a:srgbClr val="FF0000"/>
                </a:solidFill>
              </a:rPr>
              <a:t>以诗入史</a:t>
            </a:r>
            <a:r>
              <a:rPr lang="en-US" altLang="zh-CN" sz="2400" b="1"/>
              <a:t>”</a:t>
            </a:r>
            <a:r>
              <a:rPr lang="zh-CN" altLang="en-US" sz="2400" b="1"/>
              <a:t>的探究之旅，缅怀先烈，深刻领悟开辟中国革命新道路的重要意义。</a:t>
            </a:r>
            <a:endParaRPr lang="zh-CN" altLang="en-US" sz="2400" b="1"/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2195830" y="1957070"/>
            <a:ext cx="2626360" cy="3415030"/>
          </a:xfrm>
          <a:prstGeom prst="rect">
            <a:avLst/>
          </a:prstGeom>
        </p:spPr>
      </p:pic>
    </p:spTree>
    <p:custDataLst>
      <p:tags r:id="rId20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9" name="关于我们"/>
          <p:cNvSpPr/>
          <p:nvPr>
            <p:custDataLst>
              <p:tags r:id="rId5"/>
            </p:custDataLst>
          </p:nvPr>
        </p:nvSpPr>
        <p:spPr>
          <a:xfrm>
            <a:off x="142875" y="446088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二、探究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6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sym typeface="+mn-ea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7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 rot="10800000" flipH="1">
            <a:off x="1855398" y="2951656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9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10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1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2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_1_green"/>
          <p:cNvSpPr/>
          <p:nvPr>
            <p:custDataLst>
              <p:tags r:id="rId13"/>
            </p:custDataLst>
          </p:nvPr>
        </p:nvSpPr>
        <p:spPr>
          <a:xfrm>
            <a:off x="188913" y="280860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le_1_green"/>
          <p:cNvSpPr/>
          <p:nvPr>
            <p:custDataLst>
              <p:tags r:id="rId14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2062480" y="1308735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【主题探究】</a:t>
            </a:r>
            <a:endParaRPr lang="zh-CN" altLang="en-US" sz="3200" b="1"/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3514090" y="2092960"/>
            <a:ext cx="90411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</a:rPr>
              <a:t>               </a:t>
            </a:r>
            <a:r>
              <a:rPr lang="zh-CN" altLang="en-US" sz="2800" b="1">
                <a:solidFill>
                  <a:srgbClr val="FF0000"/>
                </a:solidFill>
              </a:rPr>
              <a:t>诗话中共革命新道路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2062480" y="4921885"/>
            <a:ext cx="9374505" cy="1198880"/>
          </a:xfrm>
          <a:prstGeom prst="rect">
            <a:avLst/>
          </a:prstGeom>
          <a:solidFill>
            <a:schemeClr val="bg2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设计理念：学生不能直接在教材中找到驱动性问题的答案，而要通过对材料的搜集、整理、分析才能解答，本项目从毛泽东在土地革命时期的诗词切入，达到对问题的深度理解与解决。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18"/>
            </p:custDataLst>
          </p:nvPr>
        </p:nvSpPr>
        <p:spPr>
          <a:xfrm>
            <a:off x="2242820" y="2951480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【问题驱动】</a:t>
            </a:r>
            <a:endParaRPr lang="zh-CN" altLang="en-US" sz="3200" b="1"/>
          </a:p>
        </p:txBody>
      </p:sp>
      <p:sp>
        <p:nvSpPr>
          <p:cNvPr id="15" name="文本框 14"/>
          <p:cNvSpPr txBox="1"/>
          <p:nvPr>
            <p:custDataLst>
              <p:tags r:id="rId19"/>
            </p:custDataLst>
          </p:nvPr>
        </p:nvSpPr>
        <p:spPr>
          <a:xfrm>
            <a:off x="2242820" y="3739515"/>
            <a:ext cx="97650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</a:rPr>
              <a:t>土地革命时期，中国特色的革命道路是如何开辟与发展的？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  <p:custDataLst>
      <p:tags r:id="rId20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5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sym typeface="+mn-ea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6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 rot="10800000" flipH="1">
            <a:off x="1855398" y="2951656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8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9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0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1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_1_green"/>
          <p:cNvSpPr/>
          <p:nvPr>
            <p:custDataLst>
              <p:tags r:id="rId12"/>
            </p:custDataLst>
          </p:nvPr>
        </p:nvSpPr>
        <p:spPr>
          <a:xfrm>
            <a:off x="188913" y="280860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le_1_green"/>
          <p:cNvSpPr/>
          <p:nvPr>
            <p:custDataLst>
              <p:tags r:id="rId13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2062480" y="1308735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【学习目标】</a:t>
            </a:r>
            <a:endParaRPr lang="zh-CN" altLang="en-US" sz="3200" b="1"/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2242820" y="5031740"/>
            <a:ext cx="8841740" cy="460375"/>
          </a:xfrm>
          <a:prstGeom prst="rect">
            <a:avLst/>
          </a:prstGeom>
          <a:solidFill>
            <a:schemeClr val="bg2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设计理念：明确目标，进一步规范探究方向，</a:t>
            </a:r>
            <a:r>
              <a:rPr lang="zh-CN" altLang="en-US" sz="24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落实核心素养要求。</a:t>
            </a:r>
            <a:endParaRPr lang="zh-CN" altLang="en-US" sz="2400" b="1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16"/>
            </p:custDataLst>
          </p:nvPr>
        </p:nvSpPr>
        <p:spPr>
          <a:xfrm>
            <a:off x="2221230" y="2092960"/>
            <a:ext cx="949960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/>
              <a:t>        1.</a:t>
            </a:r>
            <a:r>
              <a:rPr lang="zh-CN" altLang="en-US" sz="2800" b="1"/>
              <a:t>结合</a:t>
            </a:r>
            <a:r>
              <a:rPr lang="zh-CN" altLang="en-US" sz="2800" b="1">
                <a:sym typeface="+mn-ea"/>
              </a:rPr>
              <a:t>毛泽东同志的</a:t>
            </a:r>
            <a:r>
              <a:rPr lang="zh-CN" altLang="en-US" sz="2800" b="1"/>
              <a:t>代表性诗词，探究对其创作背景，解决相关问题。</a:t>
            </a:r>
            <a:endParaRPr lang="zh-CN" altLang="en-US" sz="2800" b="1"/>
          </a:p>
          <a:p>
            <a:r>
              <a:rPr lang="en-US" altLang="zh-CN" sz="2800" b="1"/>
              <a:t>       2.</a:t>
            </a:r>
            <a:r>
              <a:rPr lang="zh-CN" altLang="en-US" sz="2800" b="1">
                <a:sym typeface="+mn-ea"/>
              </a:rPr>
              <a:t>小组分工合作，将</a:t>
            </a:r>
            <a:r>
              <a:rPr lang="zh-CN" altLang="en-US" sz="2800" b="1"/>
              <a:t>学习任务问题化，利用相关史料，在唯物史观指导下，对重大历史事件进行历史解释，梳理出马克思主义中国化的发展脉络，增强对马克思主义中国化革命道路的认同感与自信心。</a:t>
            </a:r>
            <a:endParaRPr lang="zh-CN" altLang="en-US" sz="2800" b="1"/>
          </a:p>
        </p:txBody>
      </p:sp>
      <p:sp>
        <p:nvSpPr>
          <p:cNvPr id="12" name="关于我们"/>
          <p:cNvSpPr/>
          <p:nvPr>
            <p:custDataLst>
              <p:tags r:id="rId17"/>
            </p:custDataLst>
          </p:nvPr>
        </p:nvSpPr>
        <p:spPr>
          <a:xfrm>
            <a:off x="142875" y="446088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二、探究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  <p:custDataLst>
      <p:tags r:id="rId18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5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sym typeface="+mn-ea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6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 rot="10800000" flipH="1">
            <a:off x="1855398" y="2951656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8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9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0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1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_1_green"/>
          <p:cNvSpPr/>
          <p:nvPr>
            <p:custDataLst>
              <p:tags r:id="rId12"/>
            </p:custDataLst>
          </p:nvPr>
        </p:nvSpPr>
        <p:spPr>
          <a:xfrm>
            <a:off x="188913" y="280860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le_1_green"/>
          <p:cNvSpPr/>
          <p:nvPr>
            <p:custDataLst>
              <p:tags r:id="rId13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1953260" y="1187450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【任务分解】</a:t>
            </a:r>
            <a:endParaRPr lang="zh-CN" altLang="en-US" sz="3200" b="1"/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2062480" y="4921885"/>
            <a:ext cx="9374505" cy="829945"/>
          </a:xfrm>
          <a:prstGeom prst="rect">
            <a:avLst/>
          </a:prstGeom>
          <a:solidFill>
            <a:schemeClr val="bg2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设计理念：将任务分解到小组，由学生选出组长，在教师、组长与组员的协商下设计具体任务，保障探究活动有序进行。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45" name="矩形 13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2528570" y="2526030"/>
            <a:ext cx="2115185" cy="977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3895" eaLnBrk="1" fontAlgn="auto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latin typeface="微软雅黑" panose="020b0503020204020204" charset="-122"/>
                <a:ea typeface="微软雅黑"/>
                <a:sym typeface="Arial" pitchFamily="34" charset="0"/>
              </a:rPr>
              <a:t>南京国民政府的统治</a:t>
            </a:r>
            <a:endParaRPr lang="zh-CN" altLang="en-US" sz="2400" b="1"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2" name="矩形 13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5397500" y="2571750"/>
            <a:ext cx="2419985" cy="977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3895" eaLnBrk="1" fontAlgn="auto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latin typeface="微软雅黑" panose="020b0503020204020204" charset="-122"/>
                <a:ea typeface="微软雅黑"/>
                <a:sym typeface="Arial" pitchFamily="34" charset="0"/>
              </a:rPr>
              <a:t>工农武装割据开辟革命新道路</a:t>
            </a:r>
            <a:endParaRPr lang="zh-CN" altLang="en-US" sz="2400" b="1"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6" name="矩形 13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8702040" y="2808605"/>
            <a:ext cx="1827530" cy="534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3895" eaLnBrk="1" fontAlgn="auto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latin typeface="微软雅黑" panose="020b0503020204020204" charset="-122"/>
                <a:ea typeface="微软雅黑"/>
                <a:sym typeface="Arial" pitchFamily="34" charset="0"/>
              </a:rPr>
              <a:t>  </a:t>
            </a:r>
            <a:r>
              <a:rPr lang="zh-CN" altLang="en-US" sz="2400" b="1">
                <a:latin typeface="微软雅黑" panose="020b0503020204020204" charset="-122"/>
                <a:ea typeface="微软雅黑"/>
                <a:sym typeface="Arial" pitchFamily="34" charset="0"/>
              </a:rPr>
              <a:t>红军长征</a:t>
            </a:r>
            <a:endParaRPr lang="zh-CN" altLang="en-US" sz="2400" b="1"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7" name="文本框 16"/>
          <p:cNvSpPr txBox="1"/>
          <p:nvPr>
            <p:custDataLst>
              <p:tags r:id="rId19"/>
            </p:custDataLst>
          </p:nvPr>
        </p:nvSpPr>
        <p:spPr>
          <a:xfrm>
            <a:off x="2528570" y="3736340"/>
            <a:ext cx="19221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</a:rPr>
              <a:t>探究小组</a:t>
            </a:r>
            <a:r>
              <a:rPr lang="en-US" altLang="zh-CN" sz="2800" b="1">
                <a:solidFill>
                  <a:schemeClr val="tx1"/>
                </a:solidFill>
              </a:rPr>
              <a:t>1</a:t>
            </a:r>
            <a:endParaRPr lang="en-US" altLang="zh-CN" sz="2800" b="1">
              <a:solidFill>
                <a:schemeClr val="tx1"/>
              </a:solidFill>
            </a:endParaRPr>
          </a:p>
        </p:txBody>
      </p:sp>
      <p:sp>
        <p:nvSpPr>
          <p:cNvPr id="19" name="文本框 18"/>
          <p:cNvSpPr txBox="1"/>
          <p:nvPr>
            <p:custDataLst>
              <p:tags r:id="rId20"/>
            </p:custDataLst>
          </p:nvPr>
        </p:nvSpPr>
        <p:spPr>
          <a:xfrm>
            <a:off x="5677535" y="3707130"/>
            <a:ext cx="19221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</a:rPr>
              <a:t>探究小组</a:t>
            </a:r>
            <a:r>
              <a:rPr lang="en-US" altLang="zh-CN" sz="2800" b="1">
                <a:solidFill>
                  <a:schemeClr val="tx1"/>
                </a:solidFill>
              </a:rPr>
              <a:t>2</a:t>
            </a:r>
            <a:endParaRPr lang="en-US" altLang="zh-CN" sz="2800" b="1">
              <a:solidFill>
                <a:schemeClr val="tx1"/>
              </a:solidFill>
            </a:endParaRPr>
          </a:p>
        </p:txBody>
      </p:sp>
      <p:sp>
        <p:nvSpPr>
          <p:cNvPr id="20" name="文本框 19"/>
          <p:cNvSpPr txBox="1"/>
          <p:nvPr>
            <p:custDataLst>
              <p:tags r:id="rId21"/>
            </p:custDataLst>
          </p:nvPr>
        </p:nvSpPr>
        <p:spPr>
          <a:xfrm>
            <a:off x="8702040" y="3716655"/>
            <a:ext cx="19221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</a:rPr>
              <a:t>探究小组</a:t>
            </a:r>
            <a:r>
              <a:rPr lang="en-US" altLang="zh-CN" sz="2800" b="1">
                <a:solidFill>
                  <a:schemeClr val="tx1"/>
                </a:solidFill>
              </a:rPr>
              <a:t>3</a:t>
            </a:r>
            <a:endParaRPr lang="en-US" altLang="zh-CN" sz="2800" b="1">
              <a:solidFill>
                <a:schemeClr val="tx1"/>
              </a:solidFill>
            </a:endParaRPr>
          </a:p>
        </p:txBody>
      </p:sp>
      <p:sp>
        <p:nvSpPr>
          <p:cNvPr id="2" name="关于我们"/>
          <p:cNvSpPr/>
          <p:nvPr>
            <p:custDataLst>
              <p:tags r:id="rId22"/>
            </p:custDataLst>
          </p:nvPr>
        </p:nvSpPr>
        <p:spPr>
          <a:xfrm>
            <a:off x="142875" y="446088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二、探究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3" name="文本框 12"/>
          <p:cNvSpPr txBox="1"/>
          <p:nvPr>
            <p:custDataLst>
              <p:tags r:id="rId23"/>
            </p:custDataLst>
          </p:nvPr>
        </p:nvSpPr>
        <p:spPr>
          <a:xfrm>
            <a:off x="5724525" y="1953260"/>
            <a:ext cx="17653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开辟新道路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15" name="文本框 14"/>
          <p:cNvSpPr txBox="1"/>
          <p:nvPr>
            <p:custDataLst>
              <p:tags r:id="rId24"/>
            </p:custDataLst>
          </p:nvPr>
        </p:nvSpPr>
        <p:spPr>
          <a:xfrm>
            <a:off x="2621915" y="1952625"/>
            <a:ext cx="17272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溯源新道路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18" name="文本框 17"/>
          <p:cNvSpPr txBox="1"/>
          <p:nvPr>
            <p:custDataLst>
              <p:tags r:id="rId25"/>
            </p:custDataLst>
          </p:nvPr>
        </p:nvSpPr>
        <p:spPr>
          <a:xfrm>
            <a:off x="8702040" y="1974215"/>
            <a:ext cx="18326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捍卫新道路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</p:spTree>
    <p:custDataLst>
      <p:tags r:id="rId26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45" grpId="0"/>
      <p:bldP spid="12" grpId="0"/>
      <p:bldP spid="16" grpId="0"/>
      <p:bldP spid="17" grpId="0"/>
      <p:bldP spid="19" grpId="0"/>
      <p:bldP spid="20" grpId="0"/>
      <p:bldP spid="13" grpId="0"/>
      <p:bldP spid="15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5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sym typeface="+mn-ea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6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 rot="10800000" flipH="1">
            <a:off x="1855398" y="2951656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8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9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0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1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_1_green"/>
          <p:cNvSpPr/>
          <p:nvPr>
            <p:custDataLst>
              <p:tags r:id="rId12"/>
            </p:custDataLst>
          </p:nvPr>
        </p:nvSpPr>
        <p:spPr>
          <a:xfrm>
            <a:off x="188913" y="280860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le_1_green"/>
          <p:cNvSpPr/>
          <p:nvPr>
            <p:custDataLst>
              <p:tags r:id="rId13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2062480" y="1308735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【技术支持】</a:t>
            </a:r>
            <a:endParaRPr lang="zh-CN" altLang="en-US" sz="3200" b="1"/>
          </a:p>
        </p:txBody>
      </p:sp>
      <p:sp>
        <p:nvSpPr>
          <p:cNvPr id="13" name="文本框 12"/>
          <p:cNvSpPr txBox="1"/>
          <p:nvPr>
            <p:custDataLst>
              <p:tags r:id="rId15"/>
            </p:custDataLst>
          </p:nvPr>
        </p:nvSpPr>
        <p:spPr>
          <a:xfrm>
            <a:off x="2242820" y="1892300"/>
            <a:ext cx="93383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</a:rPr>
              <a:t>教材、毛泽东著作、</a:t>
            </a:r>
            <a:r>
              <a:rPr lang="zh-CN" altLang="en-US" sz="2400" b="1">
                <a:solidFill>
                  <a:schemeClr val="tx1"/>
                </a:solidFill>
                <a:sym typeface="+mn-ea"/>
              </a:rPr>
              <a:t>毛泽东诗词选集、</a:t>
            </a:r>
            <a:r>
              <a:rPr lang="zh-CN" altLang="en-US" sz="2400" b="1">
                <a:solidFill>
                  <a:schemeClr val="tx1"/>
                </a:solidFill>
              </a:rPr>
              <a:t>互联网等</a:t>
            </a:r>
            <a:endParaRPr lang="zh-CN" altLang="en-US" sz="2400" b="1">
              <a:solidFill>
                <a:schemeClr val="tx1"/>
              </a:solidFill>
            </a:endParaRPr>
          </a:p>
          <a:p>
            <a:r>
              <a:rPr lang="zh-CN" altLang="en-US" sz="2400" b="1">
                <a:solidFill>
                  <a:schemeClr val="tx1"/>
                </a:solidFill>
              </a:rPr>
              <a:t>任务记录单、评价表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14" name="文本框 13"/>
          <p:cNvSpPr txBox="1"/>
          <p:nvPr>
            <p:custDataLst>
              <p:tags r:id="rId16"/>
            </p:custDataLst>
          </p:nvPr>
        </p:nvSpPr>
        <p:spPr>
          <a:xfrm>
            <a:off x="2166620" y="5431155"/>
            <a:ext cx="9374505" cy="829945"/>
          </a:xfrm>
          <a:prstGeom prst="rect">
            <a:avLst/>
          </a:prstGeom>
          <a:solidFill>
            <a:schemeClr val="bg2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设计理念：教师为学生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搭起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“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支架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”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介绍查找资料的方法或途径，随时提供相关帮助。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2288540" y="3107690"/>
            <a:ext cx="9314815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推荐著作：</a:t>
            </a:r>
            <a:endParaRPr lang="zh-CN" altLang="en-US" sz="2400" b="1"/>
          </a:p>
          <a:p>
            <a:r>
              <a:rPr lang="zh-CN" altLang="en-US" sz="2400" b="1"/>
              <a:t>《中国社会各阶级的分析》《湖南农民运动考察报告》《中国的红色政权为什么能够存在》</a:t>
            </a:r>
            <a:endParaRPr lang="zh-CN" altLang="en-US" sz="2400" b="1"/>
          </a:p>
          <a:p>
            <a:r>
              <a:rPr lang="zh-CN" altLang="en-US" sz="2400" b="1"/>
              <a:t>《井冈山的斗争》《星星之火，可以燎原》《反对本本主义》《怎样分析农村阶级》《中国革命战争的战略问题》等</a:t>
            </a:r>
            <a:endParaRPr lang="zh-CN" altLang="en-US" sz="2400" b="1"/>
          </a:p>
          <a:p>
            <a:endParaRPr lang="zh-CN" altLang="en-US" sz="2400" b="1"/>
          </a:p>
        </p:txBody>
      </p:sp>
      <p:sp>
        <p:nvSpPr>
          <p:cNvPr id="2" name="关于我们"/>
          <p:cNvSpPr/>
          <p:nvPr>
            <p:custDataLst>
              <p:tags r:id="rId18"/>
            </p:custDataLst>
          </p:nvPr>
        </p:nvSpPr>
        <p:spPr>
          <a:xfrm>
            <a:off x="142875" y="446088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二、探究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  <p:custDataLst>
      <p:tags r:id="rId19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9" name="关于我们"/>
          <p:cNvSpPr/>
          <p:nvPr>
            <p:custDataLst>
              <p:tags r:id="rId5"/>
            </p:custDataLst>
          </p:nvPr>
        </p:nvSpPr>
        <p:spPr>
          <a:xfrm>
            <a:off x="401955" y="446088"/>
            <a:ext cx="46926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  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二、探究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3" name="title_3"/>
          <p:cNvSpPr/>
          <p:nvPr>
            <p:custDataLst>
              <p:tags r:id="rId6"/>
            </p:custDataLst>
          </p:nvPr>
        </p:nvSpPr>
        <p:spPr>
          <a:xfrm>
            <a:off x="188913" y="3405188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kern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sym typeface="+mn-ea"/>
              </a:rPr>
              <a:t>项目反思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cxnSp>
        <p:nvCxnSpPr>
          <p:cNvPr id="37" name="直接连接符 36"/>
          <p:cNvCxnSpPr/>
          <p:nvPr>
            <p:custDataLst>
              <p:tags r:id="rId7"/>
            </p:custDataLst>
          </p:nvPr>
        </p:nvCxnSpPr>
        <p:spPr>
          <a:xfrm flipH="1"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arrow_游标"/>
          <p:cNvGrpSpPr>
            <a:grpSpLocks noChangeAspect="1"/>
          </p:cNvGrpSpPr>
          <p:nvPr>
            <p:custDataLst>
              <p:tags r:id="rId8"/>
            </p:custDataLst>
          </p:nvPr>
        </p:nvGrpSpPr>
        <p:grpSpPr>
          <a:xfrm rot="10800000" flipH="1">
            <a:off x="1855398" y="2951656"/>
            <a:ext cx="206884" cy="206884"/>
            <a:chOff x="510977" y="1676698"/>
            <a:chExt cx="174686" cy="174686"/>
          </a:xfrm>
          <a:solidFill>
            <a:schemeClr val="accent4">
              <a:lumMod val="20000"/>
              <a:lumOff val="80000"/>
            </a:schemeClr>
          </a:solidFill>
        </p:grpSpPr>
        <p:sp>
          <p:nvSpPr>
            <p:cNvPr id="4" name="椭圆 3"/>
            <p:cNvSpPr/>
            <p:nvPr>
              <p:custDataLst>
                <p:tags r:id="rId9"/>
              </p:custDataLst>
            </p:nvPr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grpFill/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5" name="直接连接符 4"/>
            <p:cNvCxnSpPr/>
            <p:nvPr>
              <p:custDataLst>
                <p:tags r:id="rId10"/>
              </p:custDataLst>
            </p:nvPr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>
              <p:custDataLst>
                <p:tags r:id="rId11"/>
              </p:custDataLst>
            </p:nvPr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12"/>
              </p:custDataLst>
            </p:nvPr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_1_green"/>
          <p:cNvSpPr/>
          <p:nvPr>
            <p:custDataLst>
              <p:tags r:id="rId13"/>
            </p:custDataLst>
          </p:nvPr>
        </p:nvSpPr>
        <p:spPr>
          <a:xfrm>
            <a:off x="188913" y="2808605"/>
            <a:ext cx="1485900" cy="492125"/>
          </a:xfrm>
          <a:prstGeom prst="rect">
            <a:avLst/>
          </a:prstGeom>
          <a:gradFill flip="none" rotWithShape="1">
            <a:gsLst>
              <a:gs pos="0">
                <a:srgbClr val="E30000"/>
              </a:gs>
              <a:gs pos="100000">
                <a:srgbClr val="760303"/>
              </a:gs>
            </a:gsLst>
            <a:lin ang="10800000" scaled="0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项目实施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itle_1_green"/>
          <p:cNvSpPr/>
          <p:nvPr>
            <p:custDataLst>
              <p:tags r:id="rId14"/>
            </p:custDataLst>
          </p:nvPr>
        </p:nvSpPr>
        <p:spPr>
          <a:xfrm>
            <a:off x="188913" y="2181225"/>
            <a:ext cx="1485900" cy="492125"/>
          </a:xfrm>
          <a:prstGeom prst="rect">
            <a:avLst/>
          </a:prstGeom>
          <a:gradFill flip="none" rotWithShape="1">
            <a:gsLst>
              <a:gs pos="100000">
                <a:schemeClr val="bg1">
                  <a:lumMod val="50000"/>
                </a:schemeClr>
              </a:gs>
              <a:gs pos="0">
                <a:schemeClr val="bg1">
                  <a:lumMod val="50000"/>
                </a:schemeClr>
              </a:gs>
              <a:gs pos="7000">
                <a:schemeClr val="bg1">
                  <a:lumMod val="95000"/>
                </a:schemeClr>
              </a:gs>
              <a:gs pos="90000">
                <a:schemeClr val="bg1">
                  <a:lumMod val="95000"/>
                </a:schemeClr>
              </a:gs>
            </a:gsLst>
            <a:lin ang="10800000" scaled="1"/>
          </a:gradFill>
          <a:ln w="9525" cap="flat" cmpd="sng" algn="ctr">
            <a:noFill/>
            <a:prstDash val="solid"/>
          </a:ln>
          <a:effectLst>
            <a:outerShdw blurRad="254000" dist="38100" dir="5400000" algn="t" rotWithShape="0">
              <a:prstClr val="black">
                <a:alpha val="4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整体规划</a:t>
            </a: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1953260" y="1187450"/>
            <a:ext cx="29394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【任务分解】</a:t>
            </a:r>
            <a:endParaRPr lang="zh-CN" altLang="en-US" sz="3200" b="1"/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4593590" y="1217930"/>
            <a:ext cx="19221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</a:rPr>
              <a:t>探究小组</a:t>
            </a:r>
            <a:r>
              <a:rPr lang="en-US" altLang="zh-CN" sz="2800" b="1">
                <a:solidFill>
                  <a:srgbClr val="FF0000"/>
                </a:solidFill>
              </a:rPr>
              <a:t>1</a:t>
            </a:r>
            <a:endParaRPr lang="en-US" altLang="zh-CN" sz="2800" b="1">
              <a:solidFill>
                <a:srgbClr val="FF0000"/>
              </a:solidFill>
            </a:endParaRPr>
          </a:p>
        </p:txBody>
      </p:sp>
      <p:sp>
        <p:nvSpPr>
          <p:cNvPr id="2" name="文本框 1"/>
          <p:cNvSpPr txBox="1"/>
          <p:nvPr>
            <p:custDataLst>
              <p:tags r:id="rId17"/>
            </p:custDataLst>
          </p:nvPr>
        </p:nvSpPr>
        <p:spPr>
          <a:xfrm>
            <a:off x="6199505" y="1850390"/>
            <a:ext cx="5932170" cy="2430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任务</a:t>
            </a:r>
            <a:r>
              <a:rPr lang="en-US" altLang="zh-CN" sz="2800" b="1"/>
              <a:t>1</a:t>
            </a:r>
            <a:r>
              <a:rPr lang="zh-CN" altLang="en-US" sz="2800" b="1"/>
              <a:t>：</a:t>
            </a:r>
            <a:endParaRPr lang="zh-CN" altLang="en-US" sz="2800" b="1"/>
          </a:p>
          <a:p>
            <a:r>
              <a:rPr lang="zh-CN" altLang="en-US" sz="2400" b="1"/>
              <a:t>问题</a:t>
            </a:r>
            <a:r>
              <a:rPr lang="zh-CN" altLang="en-US" sz="2400" b="1">
                <a:latin typeface="Calibri"/>
              </a:rPr>
              <a:t>①：这首词反映了作者怎样的心情？</a:t>
            </a:r>
            <a:endParaRPr lang="zh-CN" altLang="en-US" sz="2400" b="1">
              <a:latin typeface="Calibri"/>
            </a:endParaRPr>
          </a:p>
          <a:p>
            <a:r>
              <a:rPr lang="zh-CN" altLang="en-US" sz="2400" b="1">
                <a:latin typeface="Calibri"/>
              </a:rPr>
              <a:t>问题②：为什么会有这样的心情？</a:t>
            </a:r>
            <a:endParaRPr lang="zh-CN" altLang="en-US" sz="2400" b="1">
              <a:latin typeface="Calibri"/>
            </a:endParaRPr>
          </a:p>
          <a:p>
            <a:r>
              <a:rPr lang="zh-CN" altLang="en-US" sz="2400" b="1">
                <a:latin typeface="Calibri"/>
              </a:rPr>
              <a:t>问题③：有哪些材料可以佐证？</a:t>
            </a:r>
            <a:endParaRPr lang="zh-CN" altLang="en-US" sz="2400" b="1">
              <a:latin typeface="Calibri"/>
            </a:endParaRPr>
          </a:p>
          <a:p>
            <a:r>
              <a:rPr lang="zh-CN" altLang="en-US" sz="2400" b="1">
                <a:latin typeface="Calibri"/>
              </a:rPr>
              <a:t>问题</a:t>
            </a:r>
            <a:r>
              <a:rPr lang="zh-CN" altLang="en-US" sz="2400" b="1">
                <a:latin typeface="Calibri"/>
                <a:sym typeface="Wingdings 2" panose="05020102010507070707" charset="0"/>
              </a:rPr>
              <a:t>：此后，中共如何应对？</a:t>
            </a:r>
            <a:endParaRPr lang="zh-CN" altLang="en-US" sz="2800" b="1"/>
          </a:p>
          <a:p>
            <a:endParaRPr lang="zh-CN" altLang="en-US" sz="2800" b="1"/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6720840" y="1234440"/>
            <a:ext cx="25482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</a:rPr>
              <a:t>寻找新道路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2" name="文本框 11"/>
          <p:cNvSpPr txBox="1"/>
          <p:nvPr>
            <p:custDataLst>
              <p:tags r:id="rId19"/>
            </p:custDataLst>
          </p:nvPr>
        </p:nvSpPr>
        <p:spPr>
          <a:xfrm>
            <a:off x="2062480" y="1850390"/>
            <a:ext cx="4033520" cy="483108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《菩萨蛮·黄鹤楼》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毛泽东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 </a:t>
            </a:r>
            <a:endParaRPr lang="en-US" altLang="zh-CN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1927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年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5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月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茫茫九派流中国，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沉沉一线穿南北。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烟雨莽苍苍，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龟蛇锁大江。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黄鹤知何去？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剩有游人处。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把酒酹滔滔，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心潮逐浪高！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0"/>
            </p:custDataLst>
          </p:nvPr>
        </p:nvSpPr>
        <p:spPr>
          <a:xfrm>
            <a:off x="6720840" y="4289425"/>
            <a:ext cx="4808220" cy="1938020"/>
          </a:xfrm>
          <a:prstGeom prst="rect">
            <a:avLst/>
          </a:prstGeom>
          <a:solidFill>
            <a:schemeClr val="bg2"/>
          </a:solidFill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设计理念：</a:t>
            </a:r>
            <a:r>
              <a:rPr lang="zh-CN" altLang="en-US" sz="24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学生能够准确定位时空，从史料实证的角度进行解读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，体会国民革命失败前夕毛泽东对革命前途的焦虑，对革命抱有坚定信念的乐观。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  <p:custDataLst>
      <p:tags r:id="rId21"/>
    </p:custData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https://d.book118.com/717126022012006053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429"/>
</p:tagLst>
</file>

<file path=ppt/tags/tag2.xml><?xml version="1.0" encoding="utf-8"?>
<p:tagLst xmlns:p="http://schemas.openxmlformats.org/presentationml/2006/main">
  <p:tag name="AS_UNIQUEID" val="3430"/>
</p:tagLst>
</file>

<file path=ppt/tags/tag3.xml><?xml version="1.0" encoding="utf-8"?>
<p:tagLst xmlns:p="http://schemas.openxmlformats.org/presentationml/2006/main">
  <p:tag name="AS_UNIQUEID" val="3431"/>
</p:tagLst>
</file>

<file path=ppt/tags/tag4.xml><?xml version="1.0" encoding="utf-8"?>
<p:tagLst xmlns:p="http://schemas.openxmlformats.org/presentationml/2006/main">
  <p:tag name="AS_UNIQUEID" val="3432"/>
</p:tagLst>
</file>

<file path=ppt/tags/tag5.xml><?xml version="1.0" encoding="utf-8"?>
<p:tagLst xmlns:p="http://schemas.openxmlformats.org/presentationml/2006/main">
  <p:tag name="AS_UNIQUEID" val="3433"/>
</p:tagLst>
</file>

<file path=ppt/tags/tag6.xml><?xml version="1.0" encoding="utf-8"?>
<p:tagLst xmlns:p="http://schemas.openxmlformats.org/presentationml/2006/main">
  <p:tag name="AS_UNIQUEID" val="3434"/>
</p:tagLst>
</file>

<file path=ppt/tags/tag7.xml><?xml version="1.0" encoding="utf-8"?>
<p:tagLst xmlns:p="http://schemas.openxmlformats.org/presentationml/2006/main">
  <p:tag name="AS_UNIQUEID" val="3435"/>
</p:tagLst>
</file>

<file path=ppt/tags/tag8.xml><?xml version="1.0" encoding="utf-8"?>
<p:tagLst xmlns:p="http://schemas.openxmlformats.org/presentationml/2006/main">
  <p:tag name="AS_UNIQUEID" val="3436"/>
</p:tagLst>
</file>

<file path=ppt/tags/tag9.xml><?xml version="1.0" encoding="utf-8"?>
<p:tagLst xmlns:p="http://schemas.openxmlformats.org/presentationml/2006/main">
  <p:tag name="AS_UNIQUEID" val="3437"/>
</p:tagLst>
</file>

<file path=ppt/tags/tag10.xml><?xml version="1.0" encoding="utf-8"?>
<p:tagLst xmlns:p="http://schemas.openxmlformats.org/presentationml/2006/main">
  <p:tag name="AS_UNIQUEID" val="3438"/>
</p:tagLst>
</file>

<file path=ppt/tags/tag11.xml><?xml version="1.0" encoding="utf-8"?>
<p:tagLst xmlns:p="http://schemas.openxmlformats.org/presentationml/2006/main">
  <p:tag name="AS_UNIQUEID" val="3439"/>
</p:tagLst>
</file>

<file path=ppt/tags/tag12.xml><?xml version="1.0" encoding="utf-8"?>
<p:tagLst xmlns:p="http://schemas.openxmlformats.org/presentationml/2006/main">
  <p:tag name="AS_UNIQUEID" val="3440"/>
</p:tagLst>
</file>

<file path=ppt/tags/tag13.xml><?xml version="1.0" encoding="utf-8"?>
<p:tagLst xmlns:p="http://schemas.openxmlformats.org/presentationml/2006/main">
  <p:tag name="AS_UNIQUEID" val="3441"/>
</p:tagLst>
</file>

<file path=ppt/tags/tag14.xml><?xml version="1.0" encoding="utf-8"?>
<p:tagLst xmlns:p="http://schemas.openxmlformats.org/presentationml/2006/main">
  <p:tag name="AS_UNIQUEID" val="3442"/>
</p:tagLst>
</file>

<file path=ppt/tags/tag15.xml><?xml version="1.0" encoding="utf-8"?>
<p:tagLst xmlns:p="http://schemas.openxmlformats.org/presentationml/2006/main">
  <p:tag name="AS_UNIQUEID" val="3443"/>
</p:tagLst>
</file>

<file path=ppt/tags/tag16.xml><?xml version="1.0" encoding="utf-8"?>
<p:tagLst xmlns:p="http://schemas.openxmlformats.org/presentationml/2006/main">
  <p:tag name="AS_UNIQUEID" val="3444"/>
</p:tagLst>
</file>

<file path=ppt/tags/tag17.xml><?xml version="1.0" encoding="utf-8"?>
<p:tagLst xmlns:p="http://schemas.openxmlformats.org/presentationml/2006/main">
  <p:tag name="AS_UNIQUEID" val="3445"/>
</p:tagLst>
</file>

<file path=ppt/tags/tag18.xml><?xml version="1.0" encoding="utf-8"?>
<p:tagLst xmlns:p="http://schemas.openxmlformats.org/presentationml/2006/main">
  <p:tag name="AS_UNIQUEID" val="3446"/>
</p:tagLst>
</file>

<file path=ppt/tags/tag19.xml><?xml version="1.0" encoding="utf-8"?>
<p:tagLst xmlns:p="http://schemas.openxmlformats.org/presentationml/2006/main">
  <p:tag name="AS_UNIQUEID" val="3447"/>
</p:tagLst>
</file>

<file path=ppt/tags/tag20.xml><?xml version="1.0" encoding="utf-8"?>
<p:tagLst xmlns:p="http://schemas.openxmlformats.org/presentationml/2006/main">
  <p:tag name="AS_UNIQUEID" val="3448"/>
</p:tagLst>
</file>

<file path=ppt/tags/tag21.xml><?xml version="1.0" encoding="utf-8"?>
<p:tagLst xmlns:p="http://schemas.openxmlformats.org/presentationml/2006/main">
  <p:tag name="AS_UNIQUEID" val="3449"/>
</p:tagLst>
</file>

<file path=ppt/tags/tag22.xml><?xml version="1.0" encoding="utf-8"?>
<p:tagLst xmlns:p="http://schemas.openxmlformats.org/presentationml/2006/main">
  <p:tag name="AS_UNIQUEID" val="3450"/>
</p:tagLst>
</file>

<file path=ppt/tags/tag23.xml><?xml version="1.0" encoding="utf-8"?>
<p:tagLst xmlns:p="http://schemas.openxmlformats.org/presentationml/2006/main">
  <p:tag name="AS_UNIQUEID" val="3451"/>
</p:tagLst>
</file>

<file path=ppt/tags/tag24.xml><?xml version="1.0" encoding="utf-8"?>
<p:tagLst xmlns:p="http://schemas.openxmlformats.org/presentationml/2006/main">
  <p:tag name="AS_UNIQUEID" val="3452"/>
</p:tagLst>
</file>

<file path=ppt/tags/tag25.xml><?xml version="1.0" encoding="utf-8"?>
<p:tagLst xmlns:p="http://schemas.openxmlformats.org/presentationml/2006/main">
  <p:tag name="AS_UNIQUEID" val="3453"/>
</p:tagLst>
</file>

<file path=ppt/tags/tag26.xml><?xml version="1.0" encoding="utf-8"?>
<p:tagLst xmlns:p="http://schemas.openxmlformats.org/presentationml/2006/main">
  <p:tag name="AS_UNIQUEID" val="3454"/>
</p:tagLst>
</file>

<file path=ppt/tags/tag27.xml><?xml version="1.0" encoding="utf-8"?>
<p:tagLst xmlns:p="http://schemas.openxmlformats.org/presentationml/2006/main">
  <p:tag name="AS_UNIQUEID" val="3455"/>
</p:tagLst>
</file>

<file path=ppt/tags/tag28.xml><?xml version="1.0" encoding="utf-8"?>
<p:tagLst xmlns:p="http://schemas.openxmlformats.org/presentationml/2006/main">
  <p:tag name="AS_UNIQUEID" val="3456"/>
</p:tagLst>
</file>

<file path=ppt/tags/tag29.xml><?xml version="1.0" encoding="utf-8"?>
<p:tagLst xmlns:p="http://schemas.openxmlformats.org/presentationml/2006/main">
  <p:tag name="AS_UNIQUEID" val="3457"/>
</p:tagLst>
</file>

<file path=ppt/tags/tag30.xml><?xml version="1.0" encoding="utf-8"?>
<p:tagLst xmlns:p="http://schemas.openxmlformats.org/presentationml/2006/main">
  <p:tag name="AS_UNIQUEID" val="3458"/>
</p:tagLst>
</file>

<file path=ppt/tags/tag31.xml><?xml version="1.0" encoding="utf-8"?>
<p:tagLst xmlns:p="http://schemas.openxmlformats.org/presentationml/2006/main">
  <p:tag name="AS_UNIQUEID" val="3459"/>
</p:tagLst>
</file>

<file path=ppt/tags/tag32.xml><?xml version="1.0" encoding="utf-8"?>
<p:tagLst xmlns:p="http://schemas.openxmlformats.org/presentationml/2006/main">
  <p:tag name="AS_UNIQUEID" val="3460"/>
</p:tagLst>
</file>

<file path=ppt/tags/tag33.xml><?xml version="1.0" encoding="utf-8"?>
<p:tagLst xmlns:p="http://schemas.openxmlformats.org/presentationml/2006/main">
  <p:tag name="AS_UNIQUEID" val="3461"/>
</p:tagLst>
</file>

<file path=ppt/tags/tag34.xml><?xml version="1.0" encoding="utf-8"?>
<p:tagLst xmlns:p="http://schemas.openxmlformats.org/presentationml/2006/main">
  <p:tag name="AS_UNIQUEID" val="3462"/>
</p:tagLst>
</file>

<file path=ppt/tags/tag35.xml><?xml version="1.0" encoding="utf-8"?>
<p:tagLst xmlns:p="http://schemas.openxmlformats.org/presentationml/2006/main">
  <p:tag name="AS_UNIQUEID" val="3463"/>
</p:tagLst>
</file>

<file path=ppt/tags/tag36.xml><?xml version="1.0" encoding="utf-8"?>
<p:tagLst xmlns:p="http://schemas.openxmlformats.org/presentationml/2006/main">
  <p:tag name="AS_UNIQUEID" val="3464"/>
</p:tagLst>
</file>

<file path=ppt/tags/tag37.xml><?xml version="1.0" encoding="utf-8"?>
<p:tagLst xmlns:p="http://schemas.openxmlformats.org/presentationml/2006/main">
  <p:tag name="AS_UNIQUEID" val="3465"/>
</p:tagLst>
</file>

<file path=ppt/tags/tag38.xml><?xml version="1.0" encoding="utf-8"?>
<p:tagLst xmlns:p="http://schemas.openxmlformats.org/presentationml/2006/main">
  <p:tag name="AS_UNIQUEID" val="3466"/>
</p:tagLst>
</file>

<file path=ppt/tags/tag39.xml><?xml version="1.0" encoding="utf-8"?>
<p:tagLst xmlns:p="http://schemas.openxmlformats.org/presentationml/2006/main">
  <p:tag name="AS_UNIQUEID" val="3467"/>
</p:tagLst>
</file>

<file path=ppt/tags/tag40.xml><?xml version="1.0" encoding="utf-8"?>
<p:tagLst xmlns:p="http://schemas.openxmlformats.org/presentationml/2006/main">
  <p:tag name="AS_UNIQUEID" val="3468"/>
</p:tagLst>
</file>

<file path=ppt/tags/tag41.xml><?xml version="1.0" encoding="utf-8"?>
<p:tagLst xmlns:p="http://schemas.openxmlformats.org/presentationml/2006/main">
  <p:tag name="AS_UNIQUEID" val="3469"/>
</p:tagLst>
</file>

<file path=ppt/tags/tag42.xml><?xml version="1.0" encoding="utf-8"?>
<p:tagLst xmlns:p="http://schemas.openxmlformats.org/presentationml/2006/main">
  <p:tag name="AS_UNIQUEID" val="3470"/>
</p:tagLst>
</file>

<file path=ppt/tags/tag43.xml><?xml version="1.0" encoding="utf-8"?>
<p:tagLst xmlns:p="http://schemas.openxmlformats.org/presentationml/2006/main">
  <p:tag name="AS_UNIQUEID" val="3471"/>
</p:tagLst>
</file>

<file path=ppt/tags/tag44.xml><?xml version="1.0" encoding="utf-8"?>
<p:tagLst xmlns:p="http://schemas.openxmlformats.org/presentationml/2006/main">
  <p:tag name="AS_UNIQUEID" val="3472"/>
</p:tagLst>
</file>

<file path=ppt/tags/tag45.xml><?xml version="1.0" encoding="utf-8"?>
<p:tagLst xmlns:p="http://schemas.openxmlformats.org/presentationml/2006/main">
  <p:tag name="AS_UNIQUEID" val="3473"/>
</p:tagLst>
</file>

<file path=ppt/tags/tag46.xml><?xml version="1.0" encoding="utf-8"?>
<p:tagLst xmlns:p="http://schemas.openxmlformats.org/presentationml/2006/main">
  <p:tag name="AS_UNIQUEID" val="3474"/>
</p:tagLst>
</file>

<file path=ppt/tags/tag47.xml><?xml version="1.0" encoding="utf-8"?>
<p:tagLst xmlns:p="http://schemas.openxmlformats.org/presentationml/2006/main">
  <p:tag name="AS_UNIQUEID" val="3475"/>
</p:tagLst>
</file>

<file path=ppt/tags/tag48.xml><?xml version="1.0" encoding="utf-8"?>
<p:tagLst xmlns:p="http://schemas.openxmlformats.org/presentationml/2006/main">
  <p:tag name="AS_UNIQUEID" val="3476"/>
</p:tagLst>
</file>

<file path=ppt/tags/tag49.xml><?xml version="1.0" encoding="utf-8"?>
<p:tagLst xmlns:p="http://schemas.openxmlformats.org/presentationml/2006/main">
  <p:tag name="AS_UNIQUEID" val="3477"/>
</p:tagLst>
</file>

<file path=ppt/tags/tag50.xml><?xml version="1.0" encoding="utf-8"?>
<p:tagLst xmlns:p="http://schemas.openxmlformats.org/presentationml/2006/main">
  <p:tag name="AS_UNIQUEID" val="3478"/>
</p:tagLst>
</file>

<file path=ppt/tags/tag51.xml><?xml version="1.0" encoding="utf-8"?>
<p:tagLst xmlns:p="http://schemas.openxmlformats.org/presentationml/2006/main">
  <p:tag name="AS_UNIQUEID" val="3479"/>
</p:tagLst>
</file>

<file path=ppt/tags/tag52.xml><?xml version="1.0" encoding="utf-8"?>
<p:tagLst xmlns:p="http://schemas.openxmlformats.org/presentationml/2006/main">
  <p:tag name="AS_UNIQUEID" val="3480"/>
</p:tagLst>
</file>

<file path=ppt/tags/tag53.xml><?xml version="1.0" encoding="utf-8"?>
<p:tagLst xmlns:p="http://schemas.openxmlformats.org/presentationml/2006/main">
  <p:tag name="AS_UNIQUEID" val="3481"/>
</p:tagLst>
</file>

<file path=ppt/tags/tag54.xml><?xml version="1.0" encoding="utf-8"?>
<p:tagLst xmlns:p="http://schemas.openxmlformats.org/presentationml/2006/main">
  <p:tag name="AS_UNIQUEID" val="3482"/>
</p:tagLst>
</file>

<file path=ppt/tags/tag55.xml><?xml version="1.0" encoding="utf-8"?>
<p:tagLst xmlns:p="http://schemas.openxmlformats.org/presentationml/2006/main">
  <p:tag name="AS_UNIQUEID" val="3483"/>
</p:tagLst>
</file>

<file path=ppt/tags/tag56.xml><?xml version="1.0" encoding="utf-8"?>
<p:tagLst xmlns:p="http://schemas.openxmlformats.org/presentationml/2006/main">
  <p:tag name="AS_UNIQUEID" val="3484"/>
</p:tagLst>
</file>

<file path=ppt/tags/tag57.xml><?xml version="1.0" encoding="utf-8"?>
<p:tagLst xmlns:p="http://schemas.openxmlformats.org/presentationml/2006/main">
  <p:tag name="AS_UNIQUEID" val="3485"/>
</p:tagLst>
</file>

<file path=ppt/tags/tag58.xml><?xml version="1.0" encoding="utf-8"?>
<p:tagLst xmlns:p="http://schemas.openxmlformats.org/presentationml/2006/main">
  <p:tag name="AS_UNIQUEID" val="3486"/>
</p:tagLst>
</file>

<file path=ppt/tags/tag59.xml><?xml version="1.0" encoding="utf-8"?>
<p:tagLst xmlns:p="http://schemas.openxmlformats.org/presentationml/2006/main">
  <p:tag name="AS_UNIQUEID" val="3487"/>
</p:tagLst>
</file>

<file path=ppt/tags/tag60.xml><?xml version="1.0" encoding="utf-8"?>
<p:tagLst xmlns:p="http://schemas.openxmlformats.org/presentationml/2006/main">
  <p:tag name="AS_UNIQUEID" val="3488"/>
</p:tagLst>
</file>

<file path=ppt/tags/tag61.xml><?xml version="1.0" encoding="utf-8"?>
<p:tagLst xmlns:p="http://schemas.openxmlformats.org/presentationml/2006/main">
  <p:tag name="AS_UNIQUEID" val="3489"/>
</p:tagLst>
</file>

<file path=ppt/tags/tag62.xml><?xml version="1.0" encoding="utf-8"?>
<p:tagLst xmlns:p="http://schemas.openxmlformats.org/presentationml/2006/main">
  <p:tag name="AS_UNIQUEID" val="3490"/>
</p:tagLst>
</file>

<file path=ppt/tags/tag63.xml><?xml version="1.0" encoding="utf-8"?>
<p:tagLst xmlns:p="http://schemas.openxmlformats.org/presentationml/2006/main">
  <p:tag name="AS_UNIQUEID" val="3491"/>
</p:tagLst>
</file>

<file path=ppt/tags/tag64.xml><?xml version="1.0" encoding="utf-8"?>
<p:tagLst xmlns:p="http://schemas.openxmlformats.org/presentationml/2006/main">
  <p:tag name="AS_UNIQUEID" val="3492"/>
</p:tagLst>
</file>

<file path=ppt/tags/tag65.xml><?xml version="1.0" encoding="utf-8"?>
<p:tagLst xmlns:p="http://schemas.openxmlformats.org/presentationml/2006/main">
  <p:tag name="AS_UNIQUEID" val="3493"/>
</p:tagLst>
</file>

<file path=ppt/tags/tag66.xml><?xml version="1.0" encoding="utf-8"?>
<p:tagLst xmlns:p="http://schemas.openxmlformats.org/presentationml/2006/main">
  <p:tag name="AS_UNIQUEID" val="3494"/>
</p:tagLst>
</file>

<file path=ppt/tags/tag67.xml><?xml version="1.0" encoding="utf-8"?>
<p:tagLst xmlns:p="http://schemas.openxmlformats.org/presentationml/2006/main">
  <p:tag name="AS_UNIQUEID" val="3495"/>
</p:tagLst>
</file>

<file path=ppt/tags/tag68.xml><?xml version="1.0" encoding="utf-8"?>
<p:tagLst xmlns:p="http://schemas.openxmlformats.org/presentationml/2006/main">
  <p:tag name="AS_UNIQUEID" val="3496"/>
</p:tagLst>
</file>

<file path=ppt/tags/tag69.xml><?xml version="1.0" encoding="utf-8"?>
<p:tagLst xmlns:p="http://schemas.openxmlformats.org/presentationml/2006/main">
  <p:tag name="AS_UNIQUEID" val="3497"/>
</p:tagLst>
</file>

<file path=ppt/tags/tag70.xml><?xml version="1.0" encoding="utf-8"?>
<p:tagLst xmlns:p="http://schemas.openxmlformats.org/presentationml/2006/main">
  <p:tag name="AS_UNIQUEID" val="3498"/>
</p:tagLst>
</file>

<file path=ppt/tags/tag71.xml><?xml version="1.0" encoding="utf-8"?>
<p:tagLst xmlns:p="http://schemas.openxmlformats.org/presentationml/2006/main">
  <p:tag name="AS_UNIQUEID" val="3499"/>
</p:tagLst>
</file>

<file path=ppt/tags/tag72.xml><?xml version="1.0" encoding="utf-8"?>
<p:tagLst xmlns:p="http://schemas.openxmlformats.org/presentationml/2006/main">
  <p:tag name="AS_UNIQUEID" val="3500"/>
</p:tagLst>
</file>

<file path=ppt/tags/tag73.xml><?xml version="1.0" encoding="utf-8"?>
<p:tagLst xmlns:p="http://schemas.openxmlformats.org/presentationml/2006/main">
  <p:tag name="AS_UNIQUEID" val="3501"/>
</p:tagLst>
</file>

<file path=ppt/tags/tag74.xml><?xml version="1.0" encoding="utf-8"?>
<p:tagLst xmlns:p="http://schemas.openxmlformats.org/presentationml/2006/main">
  <p:tag name="AS_UNIQUEID" val="3502"/>
</p:tagLst>
</file>

<file path=ppt/tags/tag75.xml><?xml version="1.0" encoding="utf-8"?>
<p:tagLst xmlns:p="http://schemas.openxmlformats.org/presentationml/2006/main">
  <p:tag name="AS_UNIQUEID" val="3503"/>
</p:tagLst>
</file>

<file path=ppt/tags/tag76.xml><?xml version="1.0" encoding="utf-8"?>
<p:tagLst xmlns:p="http://schemas.openxmlformats.org/presentationml/2006/main">
  <p:tag name="AS_UNIQUEID" val="3394"/>
</p:tagLst>
</file>

<file path=ppt/tags/tag77.xml><?xml version="1.0" encoding="utf-8"?>
<p:tagLst xmlns:p="http://schemas.openxmlformats.org/presentationml/2006/main">
  <p:tag name="AS_UNIQUEID" val="3122"/>
</p:tagLst>
</file>

<file path=ppt/tags/tag78.xml><?xml version="1.0" encoding="utf-8"?>
<p:tagLst xmlns:p="http://schemas.openxmlformats.org/presentationml/2006/main">
  <p:tag name="AS_UNIQUEID" val="3123"/>
</p:tagLst>
</file>

<file path=ppt/tags/tag79.xml><?xml version="1.0" encoding="utf-8"?>
<p:tagLst xmlns:p="http://schemas.openxmlformats.org/presentationml/2006/main">
  <p:tag name="AS_UNIQUEID" val="3124"/>
</p:tagLst>
</file>

<file path=ppt/tags/tag80.xml><?xml version="1.0" encoding="utf-8"?>
<p:tagLst xmlns:p="http://schemas.openxmlformats.org/presentationml/2006/main">
  <p:tag name="AS_UNIQUEID" val="3125"/>
</p:tagLst>
</file>

<file path=ppt/tags/tag81.xml><?xml version="1.0" encoding="utf-8"?>
<p:tagLst xmlns:p="http://schemas.openxmlformats.org/presentationml/2006/main">
  <p:tag name="AS_UNIQUEID" val="3126"/>
</p:tagLst>
</file>

<file path=ppt/tags/tag82.xml><?xml version="1.0" encoding="utf-8"?>
<p:tagLst xmlns:p="http://schemas.openxmlformats.org/presentationml/2006/main">
  <p:tag name="AS_UNIQUEID" val="3395"/>
</p:tagLst>
</file>

<file path=ppt/tags/tag83.xml><?xml version="1.0" encoding="utf-8"?>
<p:tagLst xmlns:p="http://schemas.openxmlformats.org/presentationml/2006/main">
  <p:tag name="AS_UNIQUEID" val="3128"/>
</p:tagLst>
</file>

<file path=ppt/tags/tag84.xml><?xml version="1.0" encoding="utf-8"?>
<p:tagLst xmlns:p="http://schemas.openxmlformats.org/presentationml/2006/main">
  <p:tag name="AS_UNIQUEID" val="3129"/>
</p:tagLst>
</file>

<file path=ppt/tags/tag85.xml><?xml version="1.0" encoding="utf-8"?>
<p:tagLst xmlns:p="http://schemas.openxmlformats.org/presentationml/2006/main">
  <p:tag name="AS_UNIQUEID" val="3130"/>
</p:tagLst>
</file>

<file path=ppt/tags/tag86.xml><?xml version="1.0" encoding="utf-8"?>
<p:tagLst xmlns:p="http://schemas.openxmlformats.org/presentationml/2006/main">
  <p:tag name="AS_UNIQUEID" val="3131"/>
</p:tagLst>
</file>

<file path=ppt/tags/tag87.xml><?xml version="1.0" encoding="utf-8"?>
<p:tagLst xmlns:p="http://schemas.openxmlformats.org/presentationml/2006/main">
  <p:tag name="AS_UNIQUEID" val="3132"/>
</p:tagLst>
</file>

<file path=ppt/tags/tag88.xml><?xml version="1.0" encoding="utf-8"?>
<p:tagLst xmlns:p="http://schemas.openxmlformats.org/presentationml/2006/main">
  <p:tag name="AS_UNIQUEID" val="3396"/>
</p:tagLst>
</file>

<file path=ppt/tags/tag89.xml><?xml version="1.0" encoding="utf-8"?>
<p:tagLst xmlns:p="http://schemas.openxmlformats.org/presentationml/2006/main">
  <p:tag name="AS_UNIQUEID" val="3134"/>
</p:tagLst>
</file>

<file path=ppt/tags/tag90.xml><?xml version="1.0" encoding="utf-8"?>
<p:tagLst xmlns:p="http://schemas.openxmlformats.org/presentationml/2006/main">
  <p:tag name="AS_UNIQUEID" val="3135"/>
</p:tagLst>
</file>

<file path=ppt/tags/tag91.xml><?xml version="1.0" encoding="utf-8"?>
<p:tagLst xmlns:p="http://schemas.openxmlformats.org/presentationml/2006/main">
  <p:tag name="AS_UNIQUEID" val="3136"/>
</p:tagLst>
</file>

<file path=ppt/tags/tag92.xml><?xml version="1.0" encoding="utf-8"?>
<p:tagLst xmlns:p="http://schemas.openxmlformats.org/presentationml/2006/main">
  <p:tag name="AS_UNIQUEID" val="3137"/>
</p:tagLst>
</file>

<file path=ppt/tags/tag93.xml><?xml version="1.0" encoding="utf-8"?>
<p:tagLst xmlns:p="http://schemas.openxmlformats.org/presentationml/2006/main">
  <p:tag name="AS_UNIQUEID" val="3138"/>
</p:tagLst>
</file>

<file path=ppt/tags/tag94.xml><?xml version="1.0" encoding="utf-8"?>
<p:tagLst xmlns:p="http://schemas.openxmlformats.org/presentationml/2006/main">
  <p:tag name="AS_UNIQUEID" val="3397"/>
</p:tagLst>
</file>

<file path=ppt/tags/tag95.xml><?xml version="1.0" encoding="utf-8"?>
<p:tagLst xmlns:p="http://schemas.openxmlformats.org/presentationml/2006/main">
  <p:tag name="AS_UNIQUEID" val="3140"/>
</p:tagLst>
</file>

<file path=ppt/tags/tag96.xml><?xml version="1.0" encoding="utf-8"?>
<p:tagLst xmlns:p="http://schemas.openxmlformats.org/presentationml/2006/main">
  <p:tag name="AS_UNIQUEID" val="3141"/>
</p:tagLst>
</file>

<file path=ppt/tags/tag97.xml><?xml version="1.0" encoding="utf-8"?>
<p:tagLst xmlns:p="http://schemas.openxmlformats.org/presentationml/2006/main">
  <p:tag name="AS_UNIQUEID" val="3142"/>
</p:tagLst>
</file>

<file path=ppt/tags/tag98.xml><?xml version="1.0" encoding="utf-8"?>
<p:tagLst xmlns:p="http://schemas.openxmlformats.org/presentationml/2006/main">
  <p:tag name="AS_UNIQUEID" val="3143"/>
</p:tagLst>
</file>

<file path=ppt/tags/tag99.xml><?xml version="1.0" encoding="utf-8"?>
<p:tagLst xmlns:p="http://schemas.openxmlformats.org/presentationml/2006/main">
  <p:tag name="AS_UNIQUEID" val="3144"/>
</p:tagLst>
</file>

<file path=ppt/tags/tag100.xml><?xml version="1.0" encoding="utf-8"?>
<p:tagLst xmlns:p="http://schemas.openxmlformats.org/presentationml/2006/main">
  <p:tag name="AS_UNIQUEID" val="3145"/>
</p:tagLst>
</file>

<file path=ppt/tags/tag101.xml><?xml version="1.0" encoding="utf-8"?>
<p:tagLst xmlns:p="http://schemas.openxmlformats.org/presentationml/2006/main">
  <p:tag name="AS_UNIQUEID" val="3398"/>
</p:tagLst>
</file>

<file path=ppt/tags/tag102.xml><?xml version="1.0" encoding="utf-8"?>
<p:tagLst xmlns:p="http://schemas.openxmlformats.org/presentationml/2006/main">
  <p:tag name="AS_UNIQUEID" val="3147"/>
</p:tagLst>
</file>

<file path=ppt/tags/tag103.xml><?xml version="1.0" encoding="utf-8"?>
<p:tagLst xmlns:p="http://schemas.openxmlformats.org/presentationml/2006/main">
  <p:tag name="AS_UNIQUEID" val="3148"/>
</p:tagLst>
</file>

<file path=ppt/tags/tag104.xml><?xml version="1.0" encoding="utf-8"?>
<p:tagLst xmlns:p="http://schemas.openxmlformats.org/presentationml/2006/main">
  <p:tag name="AS_UNIQUEID" val="3149"/>
</p:tagLst>
</file>

<file path=ppt/tags/tag105.xml><?xml version="1.0" encoding="utf-8"?>
<p:tagLst xmlns:p="http://schemas.openxmlformats.org/presentationml/2006/main">
  <p:tag name="AS_UNIQUEID" val="3150"/>
</p:tagLst>
</file>

<file path=ppt/tags/tag106.xml><?xml version="1.0" encoding="utf-8"?>
<p:tagLst xmlns:p="http://schemas.openxmlformats.org/presentationml/2006/main">
  <p:tag name="AS_UNIQUEID" val="3151"/>
</p:tagLst>
</file>

<file path=ppt/tags/tag107.xml><?xml version="1.0" encoding="utf-8"?>
<p:tagLst xmlns:p="http://schemas.openxmlformats.org/presentationml/2006/main">
  <p:tag name="AS_UNIQUEID" val="3152"/>
</p:tagLst>
</file>

<file path=ppt/tags/tag108.xml><?xml version="1.0" encoding="utf-8"?>
<p:tagLst xmlns:p="http://schemas.openxmlformats.org/presentationml/2006/main">
  <p:tag name="AS_UNIQUEID" val="3153"/>
</p:tagLst>
</file>

<file path=ppt/tags/tag109.xml><?xml version="1.0" encoding="utf-8"?>
<p:tagLst xmlns:p="http://schemas.openxmlformats.org/presentationml/2006/main">
  <p:tag name="AS_UNIQUEID" val="3154"/>
</p:tagLst>
</file>

<file path=ppt/tags/tag110.xml><?xml version="1.0" encoding="utf-8"?>
<p:tagLst xmlns:p="http://schemas.openxmlformats.org/presentationml/2006/main">
  <p:tag name="AS_UNIQUEID" val="3399"/>
</p:tagLst>
</file>

<file path=ppt/tags/tag111.xml><?xml version="1.0" encoding="utf-8"?>
<p:tagLst xmlns:p="http://schemas.openxmlformats.org/presentationml/2006/main">
  <p:tag name="AS_UNIQUEID" val="3156"/>
</p:tagLst>
</file>

<file path=ppt/tags/tag112.xml><?xml version="1.0" encoding="utf-8"?>
<p:tagLst xmlns:p="http://schemas.openxmlformats.org/presentationml/2006/main">
  <p:tag name="AS_UNIQUEID" val="3157"/>
</p:tagLst>
</file>

<file path=ppt/tags/tag113.xml><?xml version="1.0" encoding="utf-8"?>
<p:tagLst xmlns:p="http://schemas.openxmlformats.org/presentationml/2006/main">
  <p:tag name="AS_UNIQUEID" val="3158"/>
</p:tagLst>
</file>

<file path=ppt/tags/tag114.xml><?xml version="1.0" encoding="utf-8"?>
<p:tagLst xmlns:p="http://schemas.openxmlformats.org/presentationml/2006/main">
  <p:tag name="AS_UNIQUEID" val="3159"/>
</p:tagLst>
</file>

<file path=ppt/tags/tag115.xml><?xml version="1.0" encoding="utf-8"?>
<p:tagLst xmlns:p="http://schemas.openxmlformats.org/presentationml/2006/main">
  <p:tag name="AS_UNIQUEID" val="3400"/>
</p:tagLst>
</file>

<file path=ppt/tags/tag116.xml><?xml version="1.0" encoding="utf-8"?>
<p:tagLst xmlns:p="http://schemas.openxmlformats.org/presentationml/2006/main">
  <p:tag name="AS_UNIQUEID" val="3161"/>
</p:tagLst>
</file>

<file path=ppt/tags/tag117.xml><?xml version="1.0" encoding="utf-8"?>
<p:tagLst xmlns:p="http://schemas.openxmlformats.org/presentationml/2006/main">
  <p:tag name="AS_UNIQUEID" val="3162"/>
</p:tagLst>
</file>

<file path=ppt/tags/tag118.xml><?xml version="1.0" encoding="utf-8"?>
<p:tagLst xmlns:p="http://schemas.openxmlformats.org/presentationml/2006/main">
  <p:tag name="AS_UNIQUEID" val="3163"/>
</p:tagLst>
</file>

<file path=ppt/tags/tag119.xml><?xml version="1.0" encoding="utf-8"?>
<p:tagLst xmlns:p="http://schemas.openxmlformats.org/presentationml/2006/main">
  <p:tag name="AS_UNIQUEID" val="3401"/>
</p:tagLst>
</file>

<file path=ppt/tags/tag120.xml><?xml version="1.0" encoding="utf-8"?>
<p:tagLst xmlns:p="http://schemas.openxmlformats.org/presentationml/2006/main">
  <p:tag name="AS_UNIQUEID" val="3165"/>
</p:tagLst>
</file>

<file path=ppt/tags/tag121.xml><?xml version="1.0" encoding="utf-8"?>
<p:tagLst xmlns:p="http://schemas.openxmlformats.org/presentationml/2006/main">
  <p:tag name="AS_UNIQUEID" val="3166"/>
</p:tagLst>
</file>

<file path=ppt/tags/tag122.xml><?xml version="1.0" encoding="utf-8"?>
<p:tagLst xmlns:p="http://schemas.openxmlformats.org/presentationml/2006/main">
  <p:tag name="AS_UNIQUEID" val="3167"/>
</p:tagLst>
</file>

<file path=ppt/tags/tag123.xml><?xml version="1.0" encoding="utf-8"?>
<p:tagLst xmlns:p="http://schemas.openxmlformats.org/presentationml/2006/main">
  <p:tag name="AS_UNIQUEID" val="3168"/>
</p:tagLst>
</file>

<file path=ppt/tags/tag124.xml><?xml version="1.0" encoding="utf-8"?>
<p:tagLst xmlns:p="http://schemas.openxmlformats.org/presentationml/2006/main">
  <p:tag name="AS_UNIQUEID" val="3169"/>
</p:tagLst>
</file>

<file path=ppt/tags/tag125.xml><?xml version="1.0" encoding="utf-8"?>
<p:tagLst xmlns:p="http://schemas.openxmlformats.org/presentationml/2006/main">
  <p:tag name="AS_UNIQUEID" val="3170"/>
</p:tagLst>
</file>

<file path=ppt/tags/tag126.xml><?xml version="1.0" encoding="utf-8"?>
<p:tagLst xmlns:p="http://schemas.openxmlformats.org/presentationml/2006/main">
  <p:tag name="AS_UNIQUEID" val="3402"/>
</p:tagLst>
</file>

<file path=ppt/tags/tag127.xml><?xml version="1.0" encoding="utf-8"?>
<p:tagLst xmlns:p="http://schemas.openxmlformats.org/presentationml/2006/main">
  <p:tag name="AS_UNIQUEID" val="3172"/>
</p:tagLst>
</file>

<file path=ppt/tags/tag128.xml><?xml version="1.0" encoding="utf-8"?>
<p:tagLst xmlns:p="http://schemas.openxmlformats.org/presentationml/2006/main">
  <p:tag name="AS_UNIQUEID" val="3173"/>
</p:tagLst>
</file>

<file path=ppt/tags/tag129.xml><?xml version="1.0" encoding="utf-8"?>
<p:tagLst xmlns:p="http://schemas.openxmlformats.org/presentationml/2006/main">
  <p:tag name="AS_UNIQUEID" val="3174"/>
</p:tagLst>
</file>

<file path=ppt/tags/tag130.xml><?xml version="1.0" encoding="utf-8"?>
<p:tagLst xmlns:p="http://schemas.openxmlformats.org/presentationml/2006/main">
  <p:tag name="AS_UNIQUEID" val="3175"/>
</p:tagLst>
</file>

<file path=ppt/tags/tag131.xml><?xml version="1.0" encoding="utf-8"?>
<p:tagLst xmlns:p="http://schemas.openxmlformats.org/presentationml/2006/main">
  <p:tag name="AS_UNIQUEID" val="3176"/>
</p:tagLst>
</file>

<file path=ppt/tags/tag132.xml><?xml version="1.0" encoding="utf-8"?>
<p:tagLst xmlns:p="http://schemas.openxmlformats.org/presentationml/2006/main">
  <p:tag name="AS_UNIQUEID" val="3177"/>
</p:tagLst>
</file>

<file path=ppt/tags/tag133.xml><?xml version="1.0" encoding="utf-8"?>
<p:tagLst xmlns:p="http://schemas.openxmlformats.org/presentationml/2006/main">
  <p:tag name="AS_UNIQUEID" val="3403"/>
</p:tagLst>
</file>

<file path=ppt/tags/tag134.xml><?xml version="1.0" encoding="utf-8"?>
<p:tagLst xmlns:p="http://schemas.openxmlformats.org/presentationml/2006/main">
  <p:tag name="AS_UNIQUEID" val="3179"/>
</p:tagLst>
</file>

<file path=ppt/tags/tag135.xml><?xml version="1.0" encoding="utf-8"?>
<p:tagLst xmlns:p="http://schemas.openxmlformats.org/presentationml/2006/main">
  <p:tag name="AS_UNIQUEID" val="3180"/>
</p:tagLst>
</file>

<file path=ppt/tags/tag136.xml><?xml version="1.0" encoding="utf-8"?>
<p:tagLst xmlns:p="http://schemas.openxmlformats.org/presentationml/2006/main">
  <p:tag name="AS_UNIQUEID" val="3181"/>
</p:tagLst>
</file>

<file path=ppt/tags/tag137.xml><?xml version="1.0" encoding="utf-8"?>
<p:tagLst xmlns:p="http://schemas.openxmlformats.org/presentationml/2006/main">
  <p:tag name="AS_UNIQUEID" val="3182"/>
</p:tagLst>
</file>

<file path=ppt/tags/tag138.xml><?xml version="1.0" encoding="utf-8"?>
<p:tagLst xmlns:p="http://schemas.openxmlformats.org/presentationml/2006/main">
  <p:tag name="AS_UNIQUEID" val="3183"/>
</p:tagLst>
</file>

<file path=ppt/tags/tag139.xml><?xml version="1.0" encoding="utf-8"?>
<p:tagLst xmlns:p="http://schemas.openxmlformats.org/presentationml/2006/main">
  <p:tag name="AS_UNIQUEID" val="3404"/>
</p:tagLst>
</file>

<file path=ppt/tags/tag140.xml><?xml version="1.0" encoding="utf-8"?>
<p:tagLst xmlns:p="http://schemas.openxmlformats.org/presentationml/2006/main">
  <p:tag name="AS_UNIQUEID" val="3185"/>
</p:tagLst>
</file>

<file path=ppt/tags/tag141.xml><?xml version="1.0" encoding="utf-8"?>
<p:tagLst xmlns:p="http://schemas.openxmlformats.org/presentationml/2006/main">
  <p:tag name="AS_UNIQUEID" val="3186"/>
</p:tagLst>
</file>

<file path=ppt/tags/tag142.xml><?xml version="1.0" encoding="utf-8"?>
<p:tagLst xmlns:p="http://schemas.openxmlformats.org/presentationml/2006/main">
  <p:tag name="AS_UNIQUEID" val="3187"/>
</p:tagLst>
</file>

<file path=ppt/tags/tag143.xml><?xml version="1.0" encoding="utf-8"?>
<p:tagLst xmlns:p="http://schemas.openxmlformats.org/presentationml/2006/main">
  <p:tag name="AS_UNIQUEID" val="3188"/>
</p:tagLst>
</file>

<file path=ppt/tags/tag144.xml><?xml version="1.0" encoding="utf-8"?>
<p:tagLst xmlns:p="http://schemas.openxmlformats.org/presentationml/2006/main">
  <p:tag name="AS_UNIQUEID" val="3189"/>
</p:tagLst>
</file>

<file path=ppt/tags/tag145.xml><?xml version="1.0" encoding="utf-8"?>
<p:tagLst xmlns:p="http://schemas.openxmlformats.org/presentationml/2006/main">
  <p:tag name="AS_UNIQUEID" val="3405"/>
</p:tagLst>
</file>

<file path=ppt/tags/tag146.xml><?xml version="1.0" encoding="utf-8"?>
<p:tagLst xmlns:p="http://schemas.openxmlformats.org/presentationml/2006/main">
  <p:tag name="AS_UNIQUEID" val="1380"/>
</p:tagLst>
</file>

<file path=ppt/tags/tag147.xml><?xml version="1.0" encoding="utf-8"?>
<p:tagLst xmlns:p="http://schemas.openxmlformats.org/presentationml/2006/main">
  <p:tag name="AS_UNIQUEID" val="1381"/>
</p:tagLst>
</file>

<file path=ppt/tags/tag148.xml><?xml version="1.0" encoding="utf-8"?>
<p:tagLst xmlns:p="http://schemas.openxmlformats.org/presentationml/2006/main">
  <p:tag name="AS_UNIQUEID" val="1382"/>
</p:tagLst>
</file>

<file path=ppt/tags/tag149.xml><?xml version="1.0" encoding="utf-8"?>
<p:tagLst xmlns:p="http://schemas.openxmlformats.org/presentationml/2006/main">
  <p:tag name="AS_UNIQUEID" val="1383"/>
</p:tagLst>
</file>

<file path=ppt/tags/tag150.xml><?xml version="1.0" encoding="utf-8"?>
<p:tagLst xmlns:p="http://schemas.openxmlformats.org/presentationml/2006/main">
  <p:tag name="AS_UNIQUEID" val="3406"/>
</p:tagLst>
</file>

<file path=ppt/tags/tag151.xml><?xml version="1.0" encoding="utf-8"?>
<p:tagLst xmlns:p="http://schemas.openxmlformats.org/presentationml/2006/main">
  <p:tag name="AS_UNIQUEID" val="3192"/>
</p:tagLst>
</file>

<file path=ppt/tags/tag152.xml><?xml version="1.0" encoding="utf-8"?>
<p:tagLst xmlns:p="http://schemas.openxmlformats.org/presentationml/2006/main">
  <p:tag name="AS_UNIQUEID" val="3193"/>
</p:tagLst>
</file>

<file path=ppt/tags/tag153.xml><?xml version="1.0" encoding="utf-8"?>
<p:tagLst xmlns:p="http://schemas.openxmlformats.org/presentationml/2006/main">
  <p:tag name="AS_UNIQUEID" val="3194"/>
</p:tagLst>
</file>

<file path=ppt/tags/tag154.xml><?xml version="1.0" encoding="utf-8"?>
<p:tagLst xmlns:p="http://schemas.openxmlformats.org/presentationml/2006/main">
  <p:tag name="AS_UNIQUEID" val="3195"/>
</p:tagLst>
</file>

<file path=ppt/tags/tag155.xml><?xml version="1.0" encoding="utf-8"?>
<p:tagLst xmlns:p="http://schemas.openxmlformats.org/presentationml/2006/main">
  <p:tag name="AS_UNIQUEID" val="3196"/>
</p:tagLst>
</file>

<file path=ppt/tags/tag156.xml><?xml version="1.0" encoding="utf-8"?>
<p:tagLst xmlns:p="http://schemas.openxmlformats.org/presentationml/2006/main">
  <p:tag name="AS_UNIQUEID" val="3197"/>
</p:tagLst>
</file>

<file path=ppt/tags/tag157.xml><?xml version="1.0" encoding="utf-8"?>
<p:tagLst xmlns:p="http://schemas.openxmlformats.org/presentationml/2006/main">
  <p:tag name="AS_UNIQUEID" val="3410"/>
</p:tagLst>
</file>

<file path=ppt/tags/tag158.xml><?xml version="1.0" encoding="utf-8"?>
<p:tagLst xmlns:p="http://schemas.openxmlformats.org/presentationml/2006/main">
  <p:tag name="AS_UNIQUEID" val="3199"/>
</p:tagLst>
</file>

<file path=ppt/tags/tag159.xml><?xml version="1.0" encoding="utf-8"?>
<p:tagLst xmlns:p="http://schemas.openxmlformats.org/presentationml/2006/main">
  <p:tag name="AS_UNIQUEID" val="3200"/>
</p:tagLst>
</file>

<file path=ppt/tags/tag160.xml><?xml version="1.0" encoding="utf-8"?>
<p:tagLst xmlns:p="http://schemas.openxmlformats.org/presentationml/2006/main">
  <p:tag name="AS_UNIQUEID" val="3201"/>
</p:tagLst>
</file>

<file path=ppt/tags/tag161.xml><?xml version="1.0" encoding="utf-8"?>
<p:tagLst xmlns:p="http://schemas.openxmlformats.org/presentationml/2006/main">
  <p:tag name="AS_UNIQUEID" val="3202"/>
</p:tagLst>
</file>

<file path=ppt/tags/tag162.xml><?xml version="1.0" encoding="utf-8"?>
<p:tagLst xmlns:p="http://schemas.openxmlformats.org/presentationml/2006/main">
  <p:tag name="AS_UNIQUEID" val="3203"/>
</p:tagLst>
</file>

<file path=ppt/tags/tag163.xml><?xml version="1.0" encoding="utf-8"?>
<p:tagLst xmlns:p="http://schemas.openxmlformats.org/presentationml/2006/main">
  <p:tag name="AS_UNIQUEID" val="3204"/>
</p:tagLst>
</file>

<file path=ppt/tags/tag164.xml><?xml version="1.0" encoding="utf-8"?>
<p:tagLst xmlns:p="http://schemas.openxmlformats.org/presentationml/2006/main">
  <p:tag name="AS_UNIQUEID" val="3407"/>
</p:tagLst>
</file>

<file path=ppt/tags/tag165.xml><?xml version="1.0" encoding="utf-8"?>
<p:tagLst xmlns:p="http://schemas.openxmlformats.org/presentationml/2006/main">
  <p:tag name="AS_UNIQUEID" val="3206"/>
</p:tagLst>
</file>

<file path=ppt/tags/tag166.xml><?xml version="1.0" encoding="utf-8"?>
<p:tagLst xmlns:p="http://schemas.openxmlformats.org/presentationml/2006/main">
  <p:tag name="AS_UNIQUEID" val="3207"/>
</p:tagLst>
</file>

<file path=ppt/tags/tag167.xml><?xml version="1.0" encoding="utf-8"?>
<p:tagLst xmlns:p="http://schemas.openxmlformats.org/presentationml/2006/main">
  <p:tag name="AS_UNIQUEID" val="3408"/>
</p:tagLst>
</file>

<file path=ppt/tags/tag168.xml><?xml version="1.0" encoding="utf-8"?>
<p:tagLst xmlns:p="http://schemas.openxmlformats.org/presentationml/2006/main">
  <p:tag name="AS_UNIQUEID" val="1481"/>
</p:tagLst>
</file>

<file path=ppt/tags/tag169.xml><?xml version="1.0" encoding="utf-8"?>
<p:tagLst xmlns:p="http://schemas.openxmlformats.org/presentationml/2006/main">
  <p:tag name="AS_UNIQUEID" val="1482"/>
</p:tagLst>
</file>

<file path=ppt/tags/tag170.xml><?xml version="1.0" encoding="utf-8"?>
<p:tagLst xmlns:p="http://schemas.openxmlformats.org/presentationml/2006/main">
  <p:tag name="AS_UNIQUEID" val="1483"/>
</p:tagLst>
</file>

<file path=ppt/tags/tag171.xml><?xml version="1.0" encoding="utf-8"?>
<p:tagLst xmlns:p="http://schemas.openxmlformats.org/presentationml/2006/main">
  <p:tag name="AS_UNIQUEID" val="3409"/>
</p:tagLst>
</file>

<file path=ppt/tags/tag172.xml><?xml version="1.0" encoding="utf-8"?>
<p:tagLst xmlns:p="http://schemas.openxmlformats.org/presentationml/2006/main">
  <p:tag name="AS_UNIQUEID" val="1486"/>
  <p:tag name="KSO_WM_FULL_TEXT_BEAUTIFY_COPY_ID" val="9"/>
</p:tagLst>
</file>

<file path=ppt/tags/tag173.xml><?xml version="1.0" encoding="utf-8"?>
<p:tagLst xmlns:p="http://schemas.openxmlformats.org/presentationml/2006/main">
  <p:tag name="AS_UNIQUEID" val="1488"/>
  <p:tag name="KSO_WM_FULL_TEXT_BEAUTIFY_COPY_ID" val="30"/>
</p:tagLst>
</file>

<file path=ppt/tags/tag174.xml><?xml version="1.0" encoding="utf-8"?>
<p:tagLst xmlns:p="http://schemas.openxmlformats.org/presentationml/2006/main">
  <p:tag name="AS_UNIQUEID" val="1489"/>
  <p:tag name="KSO_WM_FULL_TEXT_BEAUTIFY_COPY_ID" val="31"/>
</p:tagLst>
</file>

<file path=ppt/tags/tag175.xml><?xml version="1.0" encoding="utf-8"?>
<p:tagLst xmlns:p="http://schemas.openxmlformats.org/presentationml/2006/main">
  <p:tag name="AS_UNIQUEID" val="1490"/>
  <p:tag name="KSO_WM_FULL_TEXT_BEAUTIFY_COPY_ID" val="32"/>
</p:tagLst>
</file>

<file path=ppt/tags/tag176.xml><?xml version="1.0" encoding="utf-8"?>
<p:tagLst xmlns:p="http://schemas.openxmlformats.org/presentationml/2006/main">
  <p:tag name="AS_UNIQUEID" val="1491"/>
  <p:tag name="KSO_WM_FULL_TEXT_BEAUTIFY_COPY_ID" val="33"/>
</p:tagLst>
</file>

<file path=ppt/tags/tag177.xml><?xml version="1.0" encoding="utf-8"?>
<p:tagLst xmlns:p="http://schemas.openxmlformats.org/presentationml/2006/main">
  <p:tag name="AS_UNIQUEID" val="1494"/>
  <p:tag name="KSO_WM_FULL_TEXT_BEAUTIFY_COPY_ID" val="37"/>
</p:tagLst>
</file>

<file path=ppt/tags/tag178.xml><?xml version="1.0" encoding="utf-8"?>
<p:tagLst xmlns:p="http://schemas.openxmlformats.org/presentationml/2006/main">
  <p:tag name="AS_UNIQUEID" val="1495"/>
</p:tagLst>
</file>

<file path=ppt/tags/tag179.xml><?xml version="1.0" encoding="utf-8"?>
<p:tagLst xmlns:p="http://schemas.openxmlformats.org/presentationml/2006/main">
  <p:tag name="AS_UNIQUEID" val="1496"/>
  <p:tag name="KSO_WM_FULL_TEXT_BEAUTIFY_COPY_ID" val="4"/>
</p:tagLst>
</file>

<file path=ppt/tags/tag180.xml><?xml version="1.0" encoding="utf-8"?>
<p:tagLst xmlns:p="http://schemas.openxmlformats.org/presentationml/2006/main">
  <p:tag name="AS_UNIQUEID" val="1497"/>
  <p:tag name="KSO_WM_FULL_TEXT_BEAUTIFY_COPY_ID" val="5"/>
</p:tagLst>
</file>

<file path=ppt/tags/tag181.xml><?xml version="1.0" encoding="utf-8"?>
<p:tagLst xmlns:p="http://schemas.openxmlformats.org/presentationml/2006/main">
  <p:tag name="AS_UNIQUEID" val="1498"/>
  <p:tag name="KSO_WM_FULL_TEXT_BEAUTIFY_COPY_ID" val="6"/>
</p:tagLst>
</file>

<file path=ppt/tags/tag182.xml><?xml version="1.0" encoding="utf-8"?>
<p:tagLst xmlns:p="http://schemas.openxmlformats.org/presentationml/2006/main">
  <p:tag name="AS_UNIQUEID" val="1499"/>
  <p:tag name="KSO_WM_FULL_TEXT_BEAUTIFY_COPY_ID" val="7"/>
</p:tagLst>
</file>

<file path=ppt/tags/tag183.xml><?xml version="1.0" encoding="utf-8"?>
<p:tagLst xmlns:p="http://schemas.openxmlformats.org/presentationml/2006/main">
  <p:tag name="AS_UNIQUEID" val="1500"/>
  <p:tag name="KSO_WM_FULL_TEXT_BEAUTIFY_COPY_ID" val="8"/>
</p:tagLst>
</file>

<file path=ppt/tags/tag184.xml><?xml version="1.0" encoding="utf-8"?>
<p:tagLst xmlns:p="http://schemas.openxmlformats.org/presentationml/2006/main">
  <p:tag name="AS_UNIQUEID" val="1504"/>
  <p:tag name="KSO_WM_FULL_TEXT_BEAUTIFY_COPY_ID" val="14"/>
</p:tagLst>
</file>

<file path=ppt/tags/tag185.xml><?xml version="1.0" encoding="utf-8"?>
<p:tagLst xmlns:p="http://schemas.openxmlformats.org/presentationml/2006/main">
  <p:tag name="AS_UNIQUEID" val="3210"/>
</p:tagLst>
</file>

<file path=ppt/tags/tag186.xml><?xml version="1.0" encoding="utf-8"?>
<p:tagLst xmlns:p="http://schemas.openxmlformats.org/presentationml/2006/main">
  <p:tag name="AS_UNIQUEID" val="3211"/>
</p:tagLst>
</file>

<file path=ppt/tags/tag187.xml><?xml version="1.0" encoding="utf-8"?>
<p:tagLst xmlns:p="http://schemas.openxmlformats.org/presentationml/2006/main">
  <p:tag name="AS_UNIQUEID" val="3212"/>
</p:tagLst>
</file>

<file path=ppt/tags/tag188.xml><?xml version="1.0" encoding="utf-8"?>
<p:tagLst xmlns:p="http://schemas.openxmlformats.org/presentationml/2006/main">
  <p:tag name="AS_UNIQUEID" val="3213"/>
</p:tagLst>
</file>

<file path=ppt/tags/tag189.xml><?xml version="1.0" encoding="utf-8"?>
<p:tagLst xmlns:p="http://schemas.openxmlformats.org/presentationml/2006/main">
  <p:tag name="AS_UNIQUEID" val="3214"/>
</p:tagLst>
</file>

<file path=ppt/tags/tag190.xml><?xml version="1.0" encoding="utf-8"?>
<p:tagLst xmlns:p="http://schemas.openxmlformats.org/presentationml/2006/main">
  <p:tag name="AS_UNIQUEID" val="3215"/>
</p:tagLst>
</file>

<file path=ppt/tags/tag191.xml><?xml version="1.0" encoding="utf-8"?>
<p:tagLst xmlns:p="http://schemas.openxmlformats.org/presentationml/2006/main">
  <p:tag name="KSO_WM_FULL_TEXT_BEAUTIFY_COPY_ID" val="150995247"/>
</p:tagLst>
</file>

<file path=ppt/tags/tag192.xml><?xml version="1.0" encoding="utf-8"?>
<p:tagLst xmlns:p="http://schemas.openxmlformats.org/presentationml/2006/main">
  <p:tag name="AS_UNIQUEID" val="3411"/>
</p:tagLst>
</file>

<file path=ppt/tags/tag193.xml><?xml version="1.0" encoding="utf-8"?>
<p:tagLst xmlns:p="http://schemas.openxmlformats.org/presentationml/2006/main">
  <p:tag name="AS_UNIQUEID" val="1481"/>
</p:tagLst>
</file>

<file path=ppt/tags/tag194.xml><?xml version="1.0" encoding="utf-8"?>
<p:tagLst xmlns:p="http://schemas.openxmlformats.org/presentationml/2006/main">
  <p:tag name="AS_UNIQUEID" val="1482"/>
</p:tagLst>
</file>

<file path=ppt/tags/tag195.xml><?xml version="1.0" encoding="utf-8"?>
<p:tagLst xmlns:p="http://schemas.openxmlformats.org/presentationml/2006/main">
  <p:tag name="AS_UNIQUEID" val="1483"/>
</p:tagLst>
</file>

<file path=ppt/tags/tag196.xml><?xml version="1.0" encoding="utf-8"?>
<p:tagLst xmlns:p="http://schemas.openxmlformats.org/presentationml/2006/main">
  <p:tag name="AS_UNIQUEID" val="3412"/>
</p:tagLst>
</file>

<file path=ppt/tags/tag197.xml><?xml version="1.0" encoding="utf-8"?>
<p:tagLst xmlns:p="http://schemas.openxmlformats.org/presentationml/2006/main">
  <p:tag name="AS_UNIQUEID" val="1486"/>
  <p:tag name="KSO_WM_FULL_TEXT_BEAUTIFY_COPY_ID" val="9"/>
</p:tagLst>
</file>

<file path=ppt/tags/tag198.xml><?xml version="1.0" encoding="utf-8"?>
<p:tagLst xmlns:p="http://schemas.openxmlformats.org/presentationml/2006/main">
  <p:tag name="AS_UNIQUEID" val="1488"/>
  <p:tag name="KSO_WM_FULL_TEXT_BEAUTIFY_COPY_ID" val="30"/>
</p:tagLst>
</file>

<file path=ppt/tags/tag199.xml><?xml version="1.0" encoding="utf-8"?>
<p:tagLst xmlns:p="http://schemas.openxmlformats.org/presentationml/2006/main">
  <p:tag name="AS_UNIQUEID" val="1489"/>
  <p:tag name="KSO_WM_FULL_TEXT_BEAUTIFY_COPY_ID" val="31"/>
</p:tagLst>
</file>

<file path=ppt/tags/tag200.xml><?xml version="1.0" encoding="utf-8"?>
<p:tagLst xmlns:p="http://schemas.openxmlformats.org/presentationml/2006/main">
  <p:tag name="AS_UNIQUEID" val="1490"/>
  <p:tag name="KSO_WM_FULL_TEXT_BEAUTIFY_COPY_ID" val="32"/>
</p:tagLst>
</file>

<file path=ppt/tags/tag201.xml><?xml version="1.0" encoding="utf-8"?>
<p:tagLst xmlns:p="http://schemas.openxmlformats.org/presentationml/2006/main">
  <p:tag name="AS_UNIQUEID" val="1491"/>
  <p:tag name="KSO_WM_FULL_TEXT_BEAUTIFY_COPY_ID" val="33"/>
</p:tagLst>
</file>

<file path=ppt/tags/tag202.xml><?xml version="1.0" encoding="utf-8"?>
<p:tagLst xmlns:p="http://schemas.openxmlformats.org/presentationml/2006/main">
  <p:tag name="AS_UNIQUEID" val="1494"/>
  <p:tag name="KSO_WM_FULL_TEXT_BEAUTIFY_COPY_ID" val="37"/>
</p:tagLst>
</file>

<file path=ppt/tags/tag203.xml><?xml version="1.0" encoding="utf-8"?>
<p:tagLst xmlns:p="http://schemas.openxmlformats.org/presentationml/2006/main">
  <p:tag name="AS_UNIQUEID" val="1495"/>
</p:tagLst>
</file>

<file path=ppt/tags/tag204.xml><?xml version="1.0" encoding="utf-8"?>
<p:tagLst xmlns:p="http://schemas.openxmlformats.org/presentationml/2006/main">
  <p:tag name="AS_UNIQUEID" val="1496"/>
  <p:tag name="KSO_WM_FULL_TEXT_BEAUTIFY_COPY_ID" val="4"/>
</p:tagLst>
</file>

<file path=ppt/tags/tag205.xml><?xml version="1.0" encoding="utf-8"?>
<p:tagLst xmlns:p="http://schemas.openxmlformats.org/presentationml/2006/main">
  <p:tag name="AS_UNIQUEID" val="1497"/>
  <p:tag name="KSO_WM_FULL_TEXT_BEAUTIFY_COPY_ID" val="5"/>
</p:tagLst>
</file>

<file path=ppt/tags/tag206.xml><?xml version="1.0" encoding="utf-8"?>
<p:tagLst xmlns:p="http://schemas.openxmlformats.org/presentationml/2006/main">
  <p:tag name="AS_UNIQUEID" val="1498"/>
  <p:tag name="KSO_WM_FULL_TEXT_BEAUTIFY_COPY_ID" val="6"/>
</p:tagLst>
</file>

<file path=ppt/tags/tag207.xml><?xml version="1.0" encoding="utf-8"?>
<p:tagLst xmlns:p="http://schemas.openxmlformats.org/presentationml/2006/main">
  <p:tag name="AS_UNIQUEID" val="1499"/>
  <p:tag name="KSO_WM_FULL_TEXT_BEAUTIFY_COPY_ID" val="7"/>
</p:tagLst>
</file>

<file path=ppt/tags/tag208.xml><?xml version="1.0" encoding="utf-8"?>
<p:tagLst xmlns:p="http://schemas.openxmlformats.org/presentationml/2006/main">
  <p:tag name="AS_UNIQUEID" val="1500"/>
  <p:tag name="KSO_WM_FULL_TEXT_BEAUTIFY_COPY_ID" val="8"/>
</p:tagLst>
</file>

<file path=ppt/tags/tag209.xml><?xml version="1.0" encoding="utf-8"?>
<p:tagLst xmlns:p="http://schemas.openxmlformats.org/presentationml/2006/main">
  <p:tag name="AS_UNIQUEID" val="1501"/>
</p:tagLst>
</file>

<file path=ppt/tags/tag210.xml><?xml version="1.0" encoding="utf-8"?>
<p:tagLst xmlns:p="http://schemas.openxmlformats.org/presentationml/2006/main">
  <p:tag name="AS_UNIQUEID" val="1502"/>
  <p:tag name="KSO_WM_FULL_TEXT_BEAUTIFY_COPY_ID" val="11"/>
</p:tagLst>
</file>

<file path=ppt/tags/tag211.xml><?xml version="1.0" encoding="utf-8"?>
<p:tagLst xmlns:p="http://schemas.openxmlformats.org/presentationml/2006/main">
  <p:tag name="AS_UNIQUEID" val="1503"/>
  <p:tag name="KSO_WM_FULL_TEXT_BEAUTIFY_COPY_ID" val="12"/>
</p:tagLst>
</file>

<file path=ppt/tags/tag212.xml><?xml version="1.0" encoding="utf-8"?>
<p:tagLst xmlns:p="http://schemas.openxmlformats.org/presentationml/2006/main">
  <p:tag name="AS_UNIQUEID" val="1504"/>
  <p:tag name="KSO_WM_FULL_TEXT_BEAUTIFY_COPY_ID" val="14"/>
</p:tagLst>
</file>

<file path=ppt/tags/tag213.xml><?xml version="1.0" encoding="utf-8"?>
<p:tagLst xmlns:p="http://schemas.openxmlformats.org/presentationml/2006/main">
  <p:tag name="AS_UNIQUEID" val="1505"/>
</p:tagLst>
</file>

<file path=ppt/tags/tag214.xml><?xml version="1.0" encoding="utf-8"?>
<p:tagLst xmlns:p="http://schemas.openxmlformats.org/presentationml/2006/main">
  <p:tag name="AS_UNIQUEID" val="1506"/>
  <p:tag name="KSO_WM_FULL_TEXT_BEAUTIFY_COPY_ID" val="16"/>
</p:tagLst>
</file>

<file path=ppt/tags/tag215.xml><?xml version="1.0" encoding="utf-8"?>
<p:tagLst xmlns:p="http://schemas.openxmlformats.org/presentationml/2006/main">
  <p:tag name="AS_UNIQUEID" val="1507"/>
  <p:tag name="KSO_WM_FULL_TEXT_BEAUTIFY_COPY_ID" val="17"/>
</p:tagLst>
</file>

<file path=ppt/tags/tag216.xml><?xml version="1.0" encoding="utf-8"?>
<p:tagLst xmlns:p="http://schemas.openxmlformats.org/presentationml/2006/main">
  <p:tag name="AS_UNIQUEID" val="1508"/>
  <p:tag name="KSO_WM_FULL_TEXT_BEAUTIFY_COPY_ID" val="19"/>
</p:tagLst>
</file>

<file path=ppt/tags/tag217.xml><?xml version="1.0" encoding="utf-8"?>
<p:tagLst xmlns:p="http://schemas.openxmlformats.org/presentationml/2006/main">
  <p:tag name="AS_UNIQUEID" val="1509"/>
</p:tagLst>
</file>

<file path=ppt/tags/tag218.xml><?xml version="1.0" encoding="utf-8"?>
<p:tagLst xmlns:p="http://schemas.openxmlformats.org/presentationml/2006/main">
  <p:tag name="AS_UNIQUEID" val="1510"/>
  <p:tag name="KSO_WM_FULL_TEXT_BEAUTIFY_COPY_ID" val="21"/>
</p:tagLst>
</file>

<file path=ppt/tags/tag219.xml><?xml version="1.0" encoding="utf-8"?>
<p:tagLst xmlns:p="http://schemas.openxmlformats.org/presentationml/2006/main">
  <p:tag name="AS_UNIQUEID" val="1511"/>
  <p:tag name="KSO_WM_FULL_TEXT_BEAUTIFY_COPY_ID" val="22"/>
</p:tagLst>
</file>

<file path=ppt/tags/tag220.xml><?xml version="1.0" encoding="utf-8"?>
<p:tagLst xmlns:p="http://schemas.openxmlformats.org/presentationml/2006/main">
  <p:tag name="AS_UNIQUEID" val="1512"/>
  <p:tag name="KSO_WM_FULL_TEXT_BEAUTIFY_COPY_ID" val="24"/>
</p:tagLst>
</file>

<file path=ppt/tags/tag221.xml><?xml version="1.0" encoding="utf-8"?>
<p:tagLst xmlns:p="http://schemas.openxmlformats.org/presentationml/2006/main">
  <p:tag name="AS_UNIQUEID" val="1513"/>
  <p:tag name="KSO_WM_FULL_TEXT_BEAUTIFY_COPY_ID" val="25"/>
</p:tagLst>
</file>

<file path=ppt/tags/tag222.xml><?xml version="1.0" encoding="utf-8"?>
<p:tagLst xmlns:p="http://schemas.openxmlformats.org/presentationml/2006/main">
  <p:tag name="AS_UNIQUEID" val="1514"/>
  <p:tag name="KSO_WM_FULL_TEXT_BEAUTIFY_COPY_ID" val="26"/>
</p:tagLst>
</file>

<file path=ppt/tags/tag223.xml><?xml version="1.0" encoding="utf-8"?>
<p:tagLst xmlns:p="http://schemas.openxmlformats.org/presentationml/2006/main">
  <p:tag name="AS_UNIQUEID" val="3218"/>
  <p:tag name="KSO_WM_BEAUTIFY_FLAG" val=""/>
</p:tagLst>
</file>

<file path=ppt/tags/tag224.xml><?xml version="1.0" encoding="utf-8"?>
<p:tagLst xmlns:p="http://schemas.openxmlformats.org/presentationml/2006/main">
  <p:tag name="KSO_WM_FULL_TEXT_BEAUTIFY_COPY_ID" val="150995247"/>
</p:tagLst>
</file>

<file path=ppt/tags/tag225.xml><?xml version="1.0" encoding="utf-8"?>
<p:tagLst xmlns:p="http://schemas.openxmlformats.org/presentationml/2006/main">
  <p:tag name="AS_UNIQUEID" val="3413"/>
</p:tagLst>
</file>

<file path=ppt/tags/tag226.xml><?xml version="1.0" encoding="utf-8"?>
<p:tagLst xmlns:p="http://schemas.openxmlformats.org/presentationml/2006/main">
  <p:tag name="AS_UNIQUEID" val="1587"/>
</p:tagLst>
</file>

<file path=ppt/tags/tag227.xml><?xml version="1.0" encoding="utf-8"?>
<p:tagLst xmlns:p="http://schemas.openxmlformats.org/presentationml/2006/main">
  <p:tag name="AS_UNIQUEID" val="1588"/>
</p:tagLst>
</file>

<file path=ppt/tags/tag228.xml><?xml version="1.0" encoding="utf-8"?>
<p:tagLst xmlns:p="http://schemas.openxmlformats.org/presentationml/2006/main">
  <p:tag name="AS_UNIQUEID" val="1589"/>
</p:tagLst>
</file>

<file path=ppt/tags/tag229.xml><?xml version="1.0" encoding="utf-8"?>
<p:tagLst xmlns:p="http://schemas.openxmlformats.org/presentationml/2006/main">
  <p:tag name="AS_UNIQUEID" val="3414"/>
</p:tagLst>
</file>

<file path=ppt/tags/tag230.xml><?xml version="1.0" encoding="utf-8"?>
<p:tagLst xmlns:p="http://schemas.openxmlformats.org/presentationml/2006/main">
  <p:tag name="AS_UNIQUEID" val="1592"/>
  <p:tag name="KSO_WM_FULL_TEXT_BEAUTIFY_COPY_ID" val="9"/>
</p:tagLst>
</file>

<file path=ppt/tags/tag231.xml><?xml version="1.0" encoding="utf-8"?>
<p:tagLst xmlns:p="http://schemas.openxmlformats.org/presentationml/2006/main">
  <p:tag name="AS_UNIQUEID" val="1593"/>
  <p:tag name="KSO_WM_FULL_TEXT_BEAUTIFY_COPY_ID" val="89"/>
</p:tagLst>
</file>

<file path=ppt/tags/tag232.xml><?xml version="1.0" encoding="utf-8"?>
<p:tagLst xmlns:p="http://schemas.openxmlformats.org/presentationml/2006/main">
  <p:tag name="AS_UNIQUEID" val="1594"/>
  <p:tag name="KSO_WM_FULL_TEXT_BEAUTIFY_COPY_ID" val="33"/>
</p:tagLst>
</file>

<file path=ppt/tags/tag233.xml><?xml version="1.0" encoding="utf-8"?>
<p:tagLst xmlns:p="http://schemas.openxmlformats.org/presentationml/2006/main">
  <p:tag name="AS_UNIQUEID" val="1597"/>
  <p:tag name="KSO_WM_FULL_TEXT_BEAUTIFY_COPY_ID" val="37"/>
</p:tagLst>
</file>

<file path=ppt/tags/tag234.xml><?xml version="1.0" encoding="utf-8"?>
<p:tagLst xmlns:p="http://schemas.openxmlformats.org/presentationml/2006/main">
  <p:tag name="AS_UNIQUEID" val="1600"/>
</p:tagLst>
</file>

<file path=ppt/tags/tag235.xml><?xml version="1.0" encoding="utf-8"?>
<p:tagLst xmlns:p="http://schemas.openxmlformats.org/presentationml/2006/main">
  <p:tag name="AS_UNIQUEID" val="1601"/>
  <p:tag name="KSO_WM_FULL_TEXT_BEAUTIFY_COPY_ID" val="4"/>
</p:tagLst>
</file>

<file path=ppt/tags/tag236.xml><?xml version="1.0" encoding="utf-8"?>
<p:tagLst xmlns:p="http://schemas.openxmlformats.org/presentationml/2006/main">
  <p:tag name="AS_UNIQUEID" val="1602"/>
  <p:tag name="KSO_WM_FULL_TEXT_BEAUTIFY_COPY_ID" val="5"/>
</p:tagLst>
</file>

<file path=ppt/tags/tag237.xml><?xml version="1.0" encoding="utf-8"?>
<p:tagLst xmlns:p="http://schemas.openxmlformats.org/presentationml/2006/main">
  <p:tag name="AS_UNIQUEID" val="1603"/>
  <p:tag name="KSO_WM_FULL_TEXT_BEAUTIFY_COPY_ID" val="6"/>
</p:tagLst>
</file>

<file path=ppt/tags/tag238.xml><?xml version="1.0" encoding="utf-8"?>
<p:tagLst xmlns:p="http://schemas.openxmlformats.org/presentationml/2006/main">
  <p:tag name="AS_UNIQUEID" val="1604"/>
  <p:tag name="KSO_WM_FULL_TEXT_BEAUTIFY_COPY_ID" val="7"/>
</p:tagLst>
</file>

<file path=ppt/tags/tag239.xml><?xml version="1.0" encoding="utf-8"?>
<p:tagLst xmlns:p="http://schemas.openxmlformats.org/presentationml/2006/main">
  <p:tag name="AS_UNIQUEID" val="1605"/>
  <p:tag name="KSO_WM_FULL_TEXT_BEAUTIFY_COPY_ID" val="8"/>
</p:tagLst>
</file>

<file path=ppt/tags/tag240.xml><?xml version="1.0" encoding="utf-8"?>
<p:tagLst xmlns:p="http://schemas.openxmlformats.org/presentationml/2006/main">
  <p:tag name="AS_UNIQUEID" val="1606"/>
  <p:tag name="KSO_WM_FULL_TEXT_BEAUTIFY_COPY_ID" val="10"/>
</p:tagLst>
</file>

<file path=ppt/tags/tag241.xml><?xml version="1.0" encoding="utf-8"?>
<p:tagLst xmlns:p="http://schemas.openxmlformats.org/presentationml/2006/main">
  <p:tag name="AS_UNIQUEID" val="3221"/>
</p:tagLst>
</file>

<file path=ppt/tags/tag242.xml><?xml version="1.0" encoding="utf-8"?>
<p:tagLst xmlns:p="http://schemas.openxmlformats.org/presentationml/2006/main">
  <p:tag name="AS_UNIQUEID" val="3222"/>
</p:tagLst>
</file>

<file path=ppt/tags/tag243.xml><?xml version="1.0" encoding="utf-8"?>
<p:tagLst xmlns:p="http://schemas.openxmlformats.org/presentationml/2006/main">
  <p:tag name="AS_UNIQUEID" val="3223"/>
</p:tagLst>
</file>

<file path=ppt/tags/tag244.xml><?xml version="1.0" encoding="utf-8"?>
<p:tagLst xmlns:p="http://schemas.openxmlformats.org/presentationml/2006/main">
  <p:tag name="KSO_WM_FULL_TEXT_BEAUTIFY_COPY_ID" val="150995282"/>
</p:tagLst>
</file>

<file path=ppt/tags/tag245.xml><?xml version="1.0" encoding="utf-8"?>
<p:tagLst xmlns:p="http://schemas.openxmlformats.org/presentationml/2006/main">
  <p:tag name="AS_UNIQUEID" val="3415"/>
</p:tagLst>
</file>

<file path=ppt/tags/tag246.xml><?xml version="1.0" encoding="utf-8"?>
<p:tagLst xmlns:p="http://schemas.openxmlformats.org/presentationml/2006/main">
  <p:tag name="AS_UNIQUEID" val="1587"/>
</p:tagLst>
</file>

<file path=ppt/tags/tag247.xml><?xml version="1.0" encoding="utf-8"?>
<p:tagLst xmlns:p="http://schemas.openxmlformats.org/presentationml/2006/main">
  <p:tag name="AS_UNIQUEID" val="1588"/>
</p:tagLst>
</file>

<file path=ppt/tags/tag248.xml><?xml version="1.0" encoding="utf-8"?>
<p:tagLst xmlns:p="http://schemas.openxmlformats.org/presentationml/2006/main">
  <p:tag name="AS_UNIQUEID" val="1589"/>
</p:tagLst>
</file>

<file path=ppt/tags/tag249.xml><?xml version="1.0" encoding="utf-8"?>
<p:tagLst xmlns:p="http://schemas.openxmlformats.org/presentationml/2006/main">
  <p:tag name="AS_UNIQUEID" val="3416"/>
</p:tagLst>
</file>

<file path=ppt/tags/tag250.xml><?xml version="1.0" encoding="utf-8"?>
<p:tagLst xmlns:p="http://schemas.openxmlformats.org/presentationml/2006/main">
  <p:tag name="AS_UNIQUEID" val="1592"/>
  <p:tag name="KSO_WM_FULL_TEXT_BEAUTIFY_COPY_ID" val="9"/>
</p:tagLst>
</file>

<file path=ppt/tags/tag251.xml><?xml version="1.0" encoding="utf-8"?>
<p:tagLst xmlns:p="http://schemas.openxmlformats.org/presentationml/2006/main">
  <p:tag name="AS_UNIQUEID" val="1593"/>
  <p:tag name="KSO_WM_FULL_TEXT_BEAUTIFY_COPY_ID" val="89"/>
</p:tagLst>
</file>

<file path=ppt/tags/tag252.xml><?xml version="1.0" encoding="utf-8"?>
<p:tagLst xmlns:p="http://schemas.openxmlformats.org/presentationml/2006/main">
  <p:tag name="AS_UNIQUEID" val="1594"/>
  <p:tag name="KSO_WM_FULL_TEXT_BEAUTIFY_COPY_ID" val="33"/>
</p:tagLst>
</file>

<file path=ppt/tags/tag253.xml><?xml version="1.0" encoding="utf-8"?>
<p:tagLst xmlns:p="http://schemas.openxmlformats.org/presentationml/2006/main">
  <p:tag name="AS_UNIQUEID" val="1597"/>
  <p:tag name="KSO_WM_FULL_TEXT_BEAUTIFY_COPY_ID" val="37"/>
</p:tagLst>
</file>

<file path=ppt/tags/tag254.xml><?xml version="1.0" encoding="utf-8"?>
<p:tagLst xmlns:p="http://schemas.openxmlformats.org/presentationml/2006/main">
  <p:tag name="AS_UNIQUEID" val="1600"/>
</p:tagLst>
</file>

<file path=ppt/tags/tag255.xml><?xml version="1.0" encoding="utf-8"?>
<p:tagLst xmlns:p="http://schemas.openxmlformats.org/presentationml/2006/main">
  <p:tag name="AS_UNIQUEID" val="1601"/>
  <p:tag name="KSO_WM_FULL_TEXT_BEAUTIFY_COPY_ID" val="4"/>
</p:tagLst>
</file>

<file path=ppt/tags/tag256.xml><?xml version="1.0" encoding="utf-8"?>
<p:tagLst xmlns:p="http://schemas.openxmlformats.org/presentationml/2006/main">
  <p:tag name="AS_UNIQUEID" val="1602"/>
  <p:tag name="KSO_WM_FULL_TEXT_BEAUTIFY_COPY_ID" val="5"/>
</p:tagLst>
</file>

<file path=ppt/tags/tag257.xml><?xml version="1.0" encoding="utf-8"?>
<p:tagLst xmlns:p="http://schemas.openxmlformats.org/presentationml/2006/main">
  <p:tag name="AS_UNIQUEID" val="1603"/>
  <p:tag name="KSO_WM_FULL_TEXT_BEAUTIFY_COPY_ID" val="6"/>
</p:tagLst>
</file>

<file path=ppt/tags/tag258.xml><?xml version="1.0" encoding="utf-8"?>
<p:tagLst xmlns:p="http://schemas.openxmlformats.org/presentationml/2006/main">
  <p:tag name="AS_UNIQUEID" val="1604"/>
  <p:tag name="KSO_WM_FULL_TEXT_BEAUTIFY_COPY_ID" val="7"/>
</p:tagLst>
</file>

<file path=ppt/tags/tag259.xml><?xml version="1.0" encoding="utf-8"?>
<p:tagLst xmlns:p="http://schemas.openxmlformats.org/presentationml/2006/main">
  <p:tag name="AS_UNIQUEID" val="1605"/>
  <p:tag name="KSO_WM_FULL_TEXT_BEAUTIFY_COPY_ID" val="8"/>
</p:tagLst>
</file>

<file path=ppt/tags/tag260.xml><?xml version="1.0" encoding="utf-8"?>
<p:tagLst xmlns:p="http://schemas.openxmlformats.org/presentationml/2006/main">
  <p:tag name="AS_UNIQUEID" val="1606"/>
  <p:tag name="KSO_WM_FULL_TEXT_BEAUTIFY_COPY_ID" val="10"/>
</p:tagLst>
</file>

<file path=ppt/tags/tag261.xml><?xml version="1.0" encoding="utf-8"?>
<p:tagLst xmlns:p="http://schemas.openxmlformats.org/presentationml/2006/main">
  <p:tag name="AS_UNIQUEID" val="3226"/>
</p:tagLst>
</file>

<file path=ppt/tags/tag262.xml><?xml version="1.0" encoding="utf-8"?>
<p:tagLst xmlns:p="http://schemas.openxmlformats.org/presentationml/2006/main">
  <p:tag name="AS_UNIQUEID" val="3227"/>
</p:tagLst>
</file>

<file path=ppt/tags/tag263.xml><?xml version="1.0" encoding="utf-8"?>
<p:tagLst xmlns:p="http://schemas.openxmlformats.org/presentationml/2006/main">
  <p:tag name="AS_UNIQUEID" val="3228"/>
  <p:tag name="KSO_WM_UNIT_TABLE_BEAUTIFY" val="smartTable{cdfced36-cc29-4849-bf19-338e51b1c3bd}"/>
  <p:tag name="TABLE_ENDDRAG_ORIGIN_RECT" val="320*243"/>
  <p:tag name="TABLE_ENDDRAG_RECT" val="200*230*320*243"/>
</p:tagLst>
</file>

<file path=ppt/tags/tag264.xml><?xml version="1.0" encoding="utf-8"?>
<p:tagLst xmlns:p="http://schemas.openxmlformats.org/presentationml/2006/main">
  <p:tag name="AS_UNIQUEID" val="3229"/>
</p:tagLst>
</file>

<file path=ppt/tags/tag265.xml><?xml version="1.0" encoding="utf-8"?>
<p:tagLst xmlns:p="http://schemas.openxmlformats.org/presentationml/2006/main">
  <p:tag name="AS_UNIQUEID" val="1593"/>
  <p:tag name="KSO_WM_BEAUTIFY_FLAG" val=""/>
  <p:tag name="KSO_WM_FULL_TEXT_BEAUTIFY_COPY_ID" val="89"/>
</p:tagLst>
</file>

<file path=ppt/tags/tag266.xml><?xml version="1.0" encoding="utf-8"?>
<p:tagLst xmlns:p="http://schemas.openxmlformats.org/presentationml/2006/main">
  <p:tag name="KSO_WM_FULL_TEXT_BEAUTIFY_COPY_ID" val="150995282"/>
</p:tagLst>
</file>

<file path=ppt/tags/tag267.xml><?xml version="1.0" encoding="utf-8"?>
<p:tagLst xmlns:p="http://schemas.openxmlformats.org/presentationml/2006/main">
  <p:tag name="AS_UNIQUEID" val="3417"/>
</p:tagLst>
</file>

<file path=ppt/tags/tag268.xml><?xml version="1.0" encoding="utf-8"?>
<p:tagLst xmlns:p="http://schemas.openxmlformats.org/presentationml/2006/main">
  <p:tag name="AS_UNIQUEID" val="1587"/>
</p:tagLst>
</file>

<file path=ppt/tags/tag269.xml><?xml version="1.0" encoding="utf-8"?>
<p:tagLst xmlns:p="http://schemas.openxmlformats.org/presentationml/2006/main">
  <p:tag name="AS_UNIQUEID" val="1588"/>
</p:tagLst>
</file>

<file path=ppt/tags/tag270.xml><?xml version="1.0" encoding="utf-8"?>
<p:tagLst xmlns:p="http://schemas.openxmlformats.org/presentationml/2006/main">
  <p:tag name="AS_UNIQUEID" val="1589"/>
</p:tagLst>
</file>

<file path=ppt/tags/tag271.xml><?xml version="1.0" encoding="utf-8"?>
<p:tagLst xmlns:p="http://schemas.openxmlformats.org/presentationml/2006/main">
  <p:tag name="AS_UNIQUEID" val="3418"/>
</p:tagLst>
</file>

<file path=ppt/tags/tag272.xml><?xml version="1.0" encoding="utf-8"?>
<p:tagLst xmlns:p="http://schemas.openxmlformats.org/presentationml/2006/main">
  <p:tag name="AS_UNIQUEID" val="1592"/>
  <p:tag name="KSO_WM_FULL_TEXT_BEAUTIFY_COPY_ID" val="9"/>
</p:tagLst>
</file>

<file path=ppt/tags/tag273.xml><?xml version="1.0" encoding="utf-8"?>
<p:tagLst xmlns:p="http://schemas.openxmlformats.org/presentationml/2006/main">
  <p:tag name="AS_UNIQUEID" val="1593"/>
  <p:tag name="KSO_WM_FULL_TEXT_BEAUTIFY_COPY_ID" val="89"/>
</p:tagLst>
</file>

<file path=ppt/tags/tag274.xml><?xml version="1.0" encoding="utf-8"?>
<p:tagLst xmlns:p="http://schemas.openxmlformats.org/presentationml/2006/main">
  <p:tag name="AS_UNIQUEID" val="1594"/>
  <p:tag name="KSO_WM_FULL_TEXT_BEAUTIFY_COPY_ID" val="33"/>
</p:tagLst>
</file>

<file path=ppt/tags/tag275.xml><?xml version="1.0" encoding="utf-8"?>
<p:tagLst xmlns:p="http://schemas.openxmlformats.org/presentationml/2006/main">
  <p:tag name="AS_UNIQUEID" val="1597"/>
  <p:tag name="KSO_WM_FULL_TEXT_BEAUTIFY_COPY_ID" val="37"/>
</p:tagLst>
</file>

<file path=ppt/tags/tag276.xml><?xml version="1.0" encoding="utf-8"?>
<p:tagLst xmlns:p="http://schemas.openxmlformats.org/presentationml/2006/main">
  <p:tag name="AS_UNIQUEID" val="1600"/>
</p:tagLst>
</file>

<file path=ppt/tags/tag277.xml><?xml version="1.0" encoding="utf-8"?>
<p:tagLst xmlns:p="http://schemas.openxmlformats.org/presentationml/2006/main">
  <p:tag name="AS_UNIQUEID" val="1601"/>
  <p:tag name="KSO_WM_FULL_TEXT_BEAUTIFY_COPY_ID" val="4"/>
</p:tagLst>
</file>

<file path=ppt/tags/tag278.xml><?xml version="1.0" encoding="utf-8"?>
<p:tagLst xmlns:p="http://schemas.openxmlformats.org/presentationml/2006/main">
  <p:tag name="AS_UNIQUEID" val="1602"/>
  <p:tag name="KSO_WM_FULL_TEXT_BEAUTIFY_COPY_ID" val="5"/>
</p:tagLst>
</file>

<file path=ppt/tags/tag279.xml><?xml version="1.0" encoding="utf-8"?>
<p:tagLst xmlns:p="http://schemas.openxmlformats.org/presentationml/2006/main">
  <p:tag name="AS_UNIQUEID" val="1603"/>
  <p:tag name="KSO_WM_FULL_TEXT_BEAUTIFY_COPY_ID" val="6"/>
</p:tagLst>
</file>

<file path=ppt/tags/tag280.xml><?xml version="1.0" encoding="utf-8"?>
<p:tagLst xmlns:p="http://schemas.openxmlformats.org/presentationml/2006/main">
  <p:tag name="AS_UNIQUEID" val="1604"/>
  <p:tag name="KSO_WM_FULL_TEXT_BEAUTIFY_COPY_ID" val="7"/>
</p:tagLst>
</file>

<file path=ppt/tags/tag281.xml><?xml version="1.0" encoding="utf-8"?>
<p:tagLst xmlns:p="http://schemas.openxmlformats.org/presentationml/2006/main">
  <p:tag name="AS_UNIQUEID" val="1605"/>
  <p:tag name="KSO_WM_FULL_TEXT_BEAUTIFY_COPY_ID" val="8"/>
</p:tagLst>
</file>

<file path=ppt/tags/tag282.xml><?xml version="1.0" encoding="utf-8"?>
<p:tagLst xmlns:p="http://schemas.openxmlformats.org/presentationml/2006/main">
  <p:tag name="AS_UNIQUEID" val="1606"/>
  <p:tag name="KSO_WM_FULL_TEXT_BEAUTIFY_COPY_ID" val="10"/>
</p:tagLst>
</file>

<file path=ppt/tags/tag283.xml><?xml version="1.0" encoding="utf-8"?>
<p:tagLst xmlns:p="http://schemas.openxmlformats.org/presentationml/2006/main">
  <p:tag name="AS_UNIQUEID" val="3232"/>
</p:tagLst>
</file>

<file path=ppt/tags/tag284.xml><?xml version="1.0" encoding="utf-8"?>
<p:tagLst xmlns:p="http://schemas.openxmlformats.org/presentationml/2006/main">
  <p:tag name="AS_UNIQUEID" val="3233"/>
</p:tagLst>
</file>

<file path=ppt/tags/tag285.xml><?xml version="1.0" encoding="utf-8"?>
<p:tagLst xmlns:p="http://schemas.openxmlformats.org/presentationml/2006/main">
  <p:tag name="AS_UNIQUEID" val="3234"/>
</p:tagLst>
</file>

<file path=ppt/tags/tag286.xml><?xml version="1.0" encoding="utf-8"?>
<p:tagLst xmlns:p="http://schemas.openxmlformats.org/presentationml/2006/main">
  <p:tag name="AS_UNIQUEID" val="3235"/>
</p:tagLst>
</file>

<file path=ppt/tags/tag287.xml><?xml version="1.0" encoding="utf-8"?>
<p:tagLst xmlns:p="http://schemas.openxmlformats.org/presentationml/2006/main">
  <p:tag name="KSO_WM_FULL_TEXT_BEAUTIFY_COPY_ID" val="150995282"/>
</p:tagLst>
</file>

<file path=ppt/tags/tag288.xml><?xml version="1.0" encoding="utf-8"?>
<p:tagLst xmlns:p="http://schemas.openxmlformats.org/presentationml/2006/main">
  <p:tag name="AS_UNIQUEID" val="3419"/>
</p:tagLst>
</file>

<file path=ppt/tags/tag289.xml><?xml version="1.0" encoding="utf-8"?>
<p:tagLst xmlns:p="http://schemas.openxmlformats.org/presentationml/2006/main">
  <p:tag name="AS_UNIQUEID" val="1587"/>
</p:tagLst>
</file>

<file path=ppt/tags/tag290.xml><?xml version="1.0" encoding="utf-8"?>
<p:tagLst xmlns:p="http://schemas.openxmlformats.org/presentationml/2006/main">
  <p:tag name="AS_UNIQUEID" val="1588"/>
</p:tagLst>
</file>

<file path=ppt/tags/tag291.xml><?xml version="1.0" encoding="utf-8"?>
<p:tagLst xmlns:p="http://schemas.openxmlformats.org/presentationml/2006/main">
  <p:tag name="AS_UNIQUEID" val="1589"/>
</p:tagLst>
</file>

<file path=ppt/tags/tag292.xml><?xml version="1.0" encoding="utf-8"?>
<p:tagLst xmlns:p="http://schemas.openxmlformats.org/presentationml/2006/main">
  <p:tag name="AS_UNIQUEID" val="3420"/>
</p:tagLst>
</file>

<file path=ppt/tags/tag293.xml><?xml version="1.0" encoding="utf-8"?>
<p:tagLst xmlns:p="http://schemas.openxmlformats.org/presentationml/2006/main">
  <p:tag name="AS_UNIQUEID" val="1592"/>
  <p:tag name="KSO_WM_FULL_TEXT_BEAUTIFY_COPY_ID" val="9"/>
</p:tagLst>
</file>

<file path=ppt/tags/tag294.xml><?xml version="1.0" encoding="utf-8"?>
<p:tagLst xmlns:p="http://schemas.openxmlformats.org/presentationml/2006/main">
  <p:tag name="AS_UNIQUEID" val="1593"/>
  <p:tag name="KSO_WM_FULL_TEXT_BEAUTIFY_COPY_ID" val="89"/>
</p:tagLst>
</file>

<file path=ppt/tags/tag295.xml><?xml version="1.0" encoding="utf-8"?>
<p:tagLst xmlns:p="http://schemas.openxmlformats.org/presentationml/2006/main">
  <p:tag name="AS_UNIQUEID" val="1594"/>
  <p:tag name="KSO_WM_FULL_TEXT_BEAUTIFY_COPY_ID" val="33"/>
</p:tagLst>
</file>

<file path=ppt/tags/tag296.xml><?xml version="1.0" encoding="utf-8"?>
<p:tagLst xmlns:p="http://schemas.openxmlformats.org/presentationml/2006/main">
  <p:tag name="AS_UNIQUEID" val="1597"/>
  <p:tag name="KSO_WM_FULL_TEXT_BEAUTIFY_COPY_ID" val="37"/>
</p:tagLst>
</file>

<file path=ppt/tags/tag297.xml><?xml version="1.0" encoding="utf-8"?>
<p:tagLst xmlns:p="http://schemas.openxmlformats.org/presentationml/2006/main">
  <p:tag name="AS_UNIQUEID" val="1600"/>
</p:tagLst>
</file>

<file path=ppt/tags/tag298.xml><?xml version="1.0" encoding="utf-8"?>
<p:tagLst xmlns:p="http://schemas.openxmlformats.org/presentationml/2006/main">
  <p:tag name="AS_UNIQUEID" val="1601"/>
  <p:tag name="KSO_WM_FULL_TEXT_BEAUTIFY_COPY_ID" val="4"/>
</p:tagLst>
</file>

<file path=ppt/tags/tag299.xml><?xml version="1.0" encoding="utf-8"?>
<p:tagLst xmlns:p="http://schemas.openxmlformats.org/presentationml/2006/main">
  <p:tag name="AS_UNIQUEID" val="1602"/>
  <p:tag name="KSO_WM_FULL_TEXT_BEAUTIFY_COPY_ID" val="5"/>
</p:tagLst>
</file>

<file path=ppt/tags/tag300.xml><?xml version="1.0" encoding="utf-8"?>
<p:tagLst xmlns:p="http://schemas.openxmlformats.org/presentationml/2006/main">
  <p:tag name="AS_UNIQUEID" val="1603"/>
  <p:tag name="KSO_WM_FULL_TEXT_BEAUTIFY_COPY_ID" val="6"/>
</p:tagLst>
</file>

<file path=ppt/tags/tag301.xml><?xml version="1.0" encoding="utf-8"?>
<p:tagLst xmlns:p="http://schemas.openxmlformats.org/presentationml/2006/main">
  <p:tag name="AS_UNIQUEID" val="1604"/>
  <p:tag name="KSO_WM_FULL_TEXT_BEAUTIFY_COPY_ID" val="7"/>
</p:tagLst>
</file>

<file path=ppt/tags/tag302.xml><?xml version="1.0" encoding="utf-8"?>
<p:tagLst xmlns:p="http://schemas.openxmlformats.org/presentationml/2006/main">
  <p:tag name="AS_UNIQUEID" val="1605"/>
  <p:tag name="KSO_WM_FULL_TEXT_BEAUTIFY_COPY_ID" val="8"/>
</p:tagLst>
</file>

<file path=ppt/tags/tag303.xml><?xml version="1.0" encoding="utf-8"?>
<p:tagLst xmlns:p="http://schemas.openxmlformats.org/presentationml/2006/main">
  <p:tag name="AS_UNIQUEID" val="1606"/>
  <p:tag name="KSO_WM_FULL_TEXT_BEAUTIFY_COPY_ID" val="10"/>
</p:tagLst>
</file>

<file path=ppt/tags/tag304.xml><?xml version="1.0" encoding="utf-8"?>
<p:tagLst xmlns:p="http://schemas.openxmlformats.org/presentationml/2006/main">
  <p:tag name="AS_UNIQUEID" val="3238"/>
</p:tagLst>
</file>

<file path=ppt/tags/tag305.xml><?xml version="1.0" encoding="utf-8"?>
<p:tagLst xmlns:p="http://schemas.openxmlformats.org/presentationml/2006/main">
  <p:tag name="AS_UNIQUEID" val="3239"/>
</p:tagLst>
</file>

<file path=ppt/tags/tag306.xml><?xml version="1.0" encoding="utf-8"?>
<p:tagLst xmlns:p="http://schemas.openxmlformats.org/presentationml/2006/main">
  <p:tag name="AS_UNIQUEID" val="3240"/>
</p:tagLst>
</file>

<file path=ppt/tags/tag307.xml><?xml version="1.0" encoding="utf-8"?>
<p:tagLst xmlns:p="http://schemas.openxmlformats.org/presentationml/2006/main">
  <p:tag name="AS_UNIQUEID" val="3241"/>
</p:tagLst>
</file>

<file path=ppt/tags/tag308.xml><?xml version="1.0" encoding="utf-8"?>
<p:tagLst xmlns:p="http://schemas.openxmlformats.org/presentationml/2006/main">
  <p:tag name="AS_UNIQUEID" val="3242"/>
</p:tagLst>
</file>

<file path=ppt/tags/tag309.xml><?xml version="1.0" encoding="utf-8"?>
<p:tagLst xmlns:p="http://schemas.openxmlformats.org/presentationml/2006/main">
  <p:tag name="KSO_WM_FULL_TEXT_BEAUTIFY_COPY_ID" val="150995282"/>
</p:tagLst>
</file>

<file path=ppt/tags/tag310.xml><?xml version="1.0" encoding="utf-8"?>
<p:tagLst xmlns:p="http://schemas.openxmlformats.org/presentationml/2006/main">
  <p:tag name="AS_UNIQUEID" val="3421"/>
</p:tagLst>
</file>

<file path=ppt/tags/tag311.xml><?xml version="1.0" encoding="utf-8"?>
<p:tagLst xmlns:p="http://schemas.openxmlformats.org/presentationml/2006/main">
  <p:tag name="AS_UNIQUEID" val="1587"/>
</p:tagLst>
</file>

<file path=ppt/tags/tag312.xml><?xml version="1.0" encoding="utf-8"?>
<p:tagLst xmlns:p="http://schemas.openxmlformats.org/presentationml/2006/main">
  <p:tag name="AS_UNIQUEID" val="1588"/>
</p:tagLst>
</file>

<file path=ppt/tags/tag313.xml><?xml version="1.0" encoding="utf-8"?>
<p:tagLst xmlns:p="http://schemas.openxmlformats.org/presentationml/2006/main">
  <p:tag name="AS_UNIQUEID" val="1589"/>
</p:tagLst>
</file>

<file path=ppt/tags/tag314.xml><?xml version="1.0" encoding="utf-8"?>
<p:tagLst xmlns:p="http://schemas.openxmlformats.org/presentationml/2006/main">
  <p:tag name="AS_UNIQUEID" val="3422"/>
</p:tagLst>
</file>

<file path=ppt/tags/tag315.xml><?xml version="1.0" encoding="utf-8"?>
<p:tagLst xmlns:p="http://schemas.openxmlformats.org/presentationml/2006/main">
  <p:tag name="AS_UNIQUEID" val="1592"/>
  <p:tag name="KSO_WM_FULL_TEXT_BEAUTIFY_COPY_ID" val="9"/>
</p:tagLst>
</file>

<file path=ppt/tags/tag316.xml><?xml version="1.0" encoding="utf-8"?>
<p:tagLst xmlns:p="http://schemas.openxmlformats.org/presentationml/2006/main">
  <p:tag name="AS_UNIQUEID" val="1594"/>
  <p:tag name="KSO_WM_FULL_TEXT_BEAUTIFY_COPY_ID" val="33"/>
</p:tagLst>
</file>

<file path=ppt/tags/tag317.xml><?xml version="1.0" encoding="utf-8"?>
<p:tagLst xmlns:p="http://schemas.openxmlformats.org/presentationml/2006/main">
  <p:tag name="AS_UNIQUEID" val="1597"/>
  <p:tag name="KSO_WM_FULL_TEXT_BEAUTIFY_COPY_ID" val="37"/>
</p:tagLst>
</file>

<file path=ppt/tags/tag318.xml><?xml version="1.0" encoding="utf-8"?>
<p:tagLst xmlns:p="http://schemas.openxmlformats.org/presentationml/2006/main">
  <p:tag name="AS_UNIQUEID" val="1600"/>
</p:tagLst>
</file>

<file path=ppt/tags/tag319.xml><?xml version="1.0" encoding="utf-8"?>
<p:tagLst xmlns:p="http://schemas.openxmlformats.org/presentationml/2006/main">
  <p:tag name="AS_UNIQUEID" val="1601"/>
  <p:tag name="KSO_WM_FULL_TEXT_BEAUTIFY_COPY_ID" val="4"/>
</p:tagLst>
</file>

<file path=ppt/tags/tag320.xml><?xml version="1.0" encoding="utf-8"?>
<p:tagLst xmlns:p="http://schemas.openxmlformats.org/presentationml/2006/main">
  <p:tag name="AS_UNIQUEID" val="1602"/>
  <p:tag name="KSO_WM_FULL_TEXT_BEAUTIFY_COPY_ID" val="5"/>
</p:tagLst>
</file>

<file path=ppt/tags/tag321.xml><?xml version="1.0" encoding="utf-8"?>
<p:tagLst xmlns:p="http://schemas.openxmlformats.org/presentationml/2006/main">
  <p:tag name="AS_UNIQUEID" val="1603"/>
  <p:tag name="KSO_WM_FULL_TEXT_BEAUTIFY_COPY_ID" val="6"/>
</p:tagLst>
</file>

<file path=ppt/tags/tag322.xml><?xml version="1.0" encoding="utf-8"?>
<p:tagLst xmlns:p="http://schemas.openxmlformats.org/presentationml/2006/main">
  <p:tag name="AS_UNIQUEID" val="1604"/>
  <p:tag name="KSO_WM_FULL_TEXT_BEAUTIFY_COPY_ID" val="7"/>
</p:tagLst>
</file>

<file path=ppt/tags/tag323.xml><?xml version="1.0" encoding="utf-8"?>
<p:tagLst xmlns:p="http://schemas.openxmlformats.org/presentationml/2006/main">
  <p:tag name="AS_UNIQUEID" val="1605"/>
  <p:tag name="KSO_WM_FULL_TEXT_BEAUTIFY_COPY_ID" val="8"/>
</p:tagLst>
</file>

<file path=ppt/tags/tag324.xml><?xml version="1.0" encoding="utf-8"?>
<p:tagLst xmlns:p="http://schemas.openxmlformats.org/presentationml/2006/main">
  <p:tag name="AS_UNIQUEID" val="1606"/>
  <p:tag name="KSO_WM_FULL_TEXT_BEAUTIFY_COPY_ID" val="10"/>
</p:tagLst>
</file>

<file path=ppt/tags/tag325.xml><?xml version="1.0" encoding="utf-8"?>
<p:tagLst xmlns:p="http://schemas.openxmlformats.org/presentationml/2006/main">
  <p:tag name="AS_UNIQUEID" val="3245"/>
</p:tagLst>
</file>

<file path=ppt/tags/tag326.xml><?xml version="1.0" encoding="utf-8"?>
<p:tagLst xmlns:p="http://schemas.openxmlformats.org/presentationml/2006/main">
  <p:tag name="AS_UNIQUEID" val="3246"/>
</p:tagLst>
</file>

<file path=ppt/tags/tag327.xml><?xml version="1.0" encoding="utf-8"?>
<p:tagLst xmlns:p="http://schemas.openxmlformats.org/presentationml/2006/main">
  <p:tag name="AS_UNIQUEID" val="3247"/>
</p:tagLst>
</file>

<file path=ppt/tags/tag328.xml><?xml version="1.0" encoding="utf-8"?>
<p:tagLst xmlns:p="http://schemas.openxmlformats.org/presentationml/2006/main">
  <p:tag name="AS_UNIQUEID" val="1593"/>
  <p:tag name="KSO_WM_BEAUTIFY_FLAG" val=""/>
  <p:tag name="KSO_WM_FULL_TEXT_BEAUTIFY_COPY_ID" val="89"/>
</p:tagLst>
</file>

<file path=ppt/tags/tag329.xml><?xml version="1.0" encoding="utf-8"?>
<p:tagLst xmlns:p="http://schemas.openxmlformats.org/presentationml/2006/main">
  <p:tag name="KSO_WM_FULL_TEXT_BEAUTIFY_COPY_ID" val="150995282"/>
</p:tagLst>
</file>

<file path=ppt/tags/tag330.xml><?xml version="1.0" encoding="utf-8"?>
<p:tagLst xmlns:p="http://schemas.openxmlformats.org/presentationml/2006/main">
  <p:tag name="AS_UNIQUEID" val="3423"/>
</p:tagLst>
</file>

<file path=ppt/tags/tag331.xml><?xml version="1.0" encoding="utf-8"?>
<p:tagLst xmlns:p="http://schemas.openxmlformats.org/presentationml/2006/main">
  <p:tag name="AS_UNIQUEID" val="1587"/>
</p:tagLst>
</file>

<file path=ppt/tags/tag332.xml><?xml version="1.0" encoding="utf-8"?>
<p:tagLst xmlns:p="http://schemas.openxmlformats.org/presentationml/2006/main">
  <p:tag name="AS_UNIQUEID" val="1588"/>
</p:tagLst>
</file>

<file path=ppt/tags/tag333.xml><?xml version="1.0" encoding="utf-8"?>
<p:tagLst xmlns:p="http://schemas.openxmlformats.org/presentationml/2006/main">
  <p:tag name="AS_UNIQUEID" val="1589"/>
</p:tagLst>
</file>

<file path=ppt/tags/tag334.xml><?xml version="1.0" encoding="utf-8"?>
<p:tagLst xmlns:p="http://schemas.openxmlformats.org/presentationml/2006/main">
  <p:tag name="AS_UNIQUEID" val="3424"/>
</p:tagLst>
</file>

<file path=ppt/tags/tag335.xml><?xml version="1.0" encoding="utf-8"?>
<p:tagLst xmlns:p="http://schemas.openxmlformats.org/presentationml/2006/main">
  <p:tag name="AS_UNIQUEID" val="1592"/>
  <p:tag name="KSO_WM_FULL_TEXT_BEAUTIFY_COPY_ID" val="9"/>
</p:tagLst>
</file>

<file path=ppt/tags/tag336.xml><?xml version="1.0" encoding="utf-8"?>
<p:tagLst xmlns:p="http://schemas.openxmlformats.org/presentationml/2006/main">
  <p:tag name="AS_UNIQUEID" val="1594"/>
  <p:tag name="KSO_WM_FULL_TEXT_BEAUTIFY_COPY_ID" val="33"/>
</p:tagLst>
</file>

<file path=ppt/tags/tag337.xml><?xml version="1.0" encoding="utf-8"?>
<p:tagLst xmlns:p="http://schemas.openxmlformats.org/presentationml/2006/main">
  <p:tag name="AS_UNIQUEID" val="1597"/>
  <p:tag name="KSO_WM_FULL_TEXT_BEAUTIFY_COPY_ID" val="37"/>
</p:tagLst>
</file>

<file path=ppt/tags/tag338.xml><?xml version="1.0" encoding="utf-8"?>
<p:tagLst xmlns:p="http://schemas.openxmlformats.org/presentationml/2006/main">
  <p:tag name="AS_UNIQUEID" val="1600"/>
</p:tagLst>
</file>

<file path=ppt/tags/tag339.xml><?xml version="1.0" encoding="utf-8"?>
<p:tagLst xmlns:p="http://schemas.openxmlformats.org/presentationml/2006/main">
  <p:tag name="AS_UNIQUEID" val="1601"/>
  <p:tag name="KSO_WM_FULL_TEXT_BEAUTIFY_COPY_ID" val="4"/>
</p:tagLst>
</file>

<file path=ppt/tags/tag340.xml><?xml version="1.0" encoding="utf-8"?>
<p:tagLst xmlns:p="http://schemas.openxmlformats.org/presentationml/2006/main">
  <p:tag name="AS_UNIQUEID" val="1602"/>
  <p:tag name="KSO_WM_FULL_TEXT_BEAUTIFY_COPY_ID" val="5"/>
</p:tagLst>
</file>

<file path=ppt/tags/tag341.xml><?xml version="1.0" encoding="utf-8"?>
<p:tagLst xmlns:p="http://schemas.openxmlformats.org/presentationml/2006/main">
  <p:tag name="AS_UNIQUEID" val="1603"/>
  <p:tag name="KSO_WM_FULL_TEXT_BEAUTIFY_COPY_ID" val="6"/>
</p:tagLst>
</file>

<file path=ppt/tags/tag342.xml><?xml version="1.0" encoding="utf-8"?>
<p:tagLst xmlns:p="http://schemas.openxmlformats.org/presentationml/2006/main">
  <p:tag name="AS_UNIQUEID" val="1604"/>
  <p:tag name="KSO_WM_FULL_TEXT_BEAUTIFY_COPY_ID" val="7"/>
</p:tagLst>
</file>

<file path=ppt/tags/tag343.xml><?xml version="1.0" encoding="utf-8"?>
<p:tagLst xmlns:p="http://schemas.openxmlformats.org/presentationml/2006/main">
  <p:tag name="AS_UNIQUEID" val="1605"/>
  <p:tag name="KSO_WM_FULL_TEXT_BEAUTIFY_COPY_ID" val="8"/>
</p:tagLst>
</file>

<file path=ppt/tags/tag344.xml><?xml version="1.0" encoding="utf-8"?>
<p:tagLst xmlns:p="http://schemas.openxmlformats.org/presentationml/2006/main">
  <p:tag name="AS_UNIQUEID" val="1606"/>
  <p:tag name="KSO_WM_FULL_TEXT_BEAUTIFY_COPY_ID" val="10"/>
</p:tagLst>
</file>

<file path=ppt/tags/tag345.xml><?xml version="1.0" encoding="utf-8"?>
<p:tagLst xmlns:p="http://schemas.openxmlformats.org/presentationml/2006/main">
  <p:tag name="AS_UNIQUEID" val="3250"/>
</p:tagLst>
</file>

<file path=ppt/tags/tag346.xml><?xml version="1.0" encoding="utf-8"?>
<p:tagLst xmlns:p="http://schemas.openxmlformats.org/presentationml/2006/main">
  <p:tag name="AS_UNIQUEID" val="3251"/>
</p:tagLst>
</file>

<file path=ppt/tags/tag347.xml><?xml version="1.0" encoding="utf-8"?>
<p:tagLst xmlns:p="http://schemas.openxmlformats.org/presentationml/2006/main">
  <p:tag name="AS_UNIQUEID" val="3252"/>
</p:tagLst>
</file>

<file path=ppt/tags/tag348.xml><?xml version="1.0" encoding="utf-8"?>
<p:tagLst xmlns:p="http://schemas.openxmlformats.org/presentationml/2006/main">
  <p:tag name="AS_UNIQUEID" val="3253"/>
</p:tagLst>
</file>

<file path=ppt/tags/tag349.xml><?xml version="1.0" encoding="utf-8"?>
<p:tagLst xmlns:p="http://schemas.openxmlformats.org/presentationml/2006/main">
  <p:tag name="AS_UNIQUEID" val="3254"/>
</p:tagLst>
</file>

<file path=ppt/tags/tag350.xml><?xml version="1.0" encoding="utf-8"?>
<p:tagLst xmlns:p="http://schemas.openxmlformats.org/presentationml/2006/main">
  <p:tag name="AS_UNIQUEID" val="3255"/>
</p:tagLst>
</file>

<file path=ppt/tags/tag351.xml><?xml version="1.0" encoding="utf-8"?>
<p:tagLst xmlns:p="http://schemas.openxmlformats.org/presentationml/2006/main">
  <p:tag name="AS_UNIQUEID" val="3256"/>
</p:tagLst>
</file>

<file path=ppt/tags/tag352.xml><?xml version="1.0" encoding="utf-8"?>
<p:tagLst xmlns:p="http://schemas.openxmlformats.org/presentationml/2006/main">
  <p:tag name="AS_UNIQUEID" val="3257"/>
</p:tagLst>
</file>

<file path=ppt/tags/tag353.xml><?xml version="1.0" encoding="utf-8"?>
<p:tagLst xmlns:p="http://schemas.openxmlformats.org/presentationml/2006/main">
  <p:tag name="AS_UNIQUEID" val="1593"/>
  <p:tag name="KSO_WM_BEAUTIFY_FLAG" val=""/>
  <p:tag name="KSO_WM_FULL_TEXT_BEAUTIFY_COPY_ID" val="89"/>
</p:tagLst>
</file>

<file path=ppt/tags/tag354.xml><?xml version="1.0" encoding="utf-8"?>
<p:tagLst xmlns:p="http://schemas.openxmlformats.org/presentationml/2006/main">
  <p:tag name="AS_UNIQUEID" val="3258"/>
</p:tagLst>
</file>

<file path=ppt/tags/tag355.xml><?xml version="1.0" encoding="utf-8"?>
<p:tagLst xmlns:p="http://schemas.openxmlformats.org/presentationml/2006/main">
  <p:tag name="AS_UNIQUEID" val="3259"/>
</p:tagLst>
</file>

<file path=ppt/tags/tag356.xml><?xml version="1.0" encoding="utf-8"?>
<p:tagLst xmlns:p="http://schemas.openxmlformats.org/presentationml/2006/main">
  <p:tag name="AS_UNIQUEID" val="3260"/>
</p:tagLst>
</file>

<file path=ppt/tags/tag357.xml><?xml version="1.0" encoding="utf-8"?>
<p:tagLst xmlns:p="http://schemas.openxmlformats.org/presentationml/2006/main">
  <p:tag name="KSO_WM_FULL_TEXT_BEAUTIFY_COPY_ID" val="150995282"/>
</p:tagLst>
</file>

<file path=ppt/tags/tag358.xml><?xml version="1.0" encoding="utf-8"?>
<p:tagLst xmlns:p="http://schemas.openxmlformats.org/presentationml/2006/main">
  <p:tag name="AS_UNIQUEID" val="3425"/>
</p:tagLst>
</file>

<file path=ppt/tags/tag359.xml><?xml version="1.0" encoding="utf-8"?>
<p:tagLst xmlns:p="http://schemas.openxmlformats.org/presentationml/2006/main">
  <p:tag name="AS_UNIQUEID" val="1587"/>
</p:tagLst>
</file>

<file path=ppt/tags/tag360.xml><?xml version="1.0" encoding="utf-8"?>
<p:tagLst xmlns:p="http://schemas.openxmlformats.org/presentationml/2006/main">
  <p:tag name="AS_UNIQUEID" val="1588"/>
</p:tagLst>
</file>

<file path=ppt/tags/tag361.xml><?xml version="1.0" encoding="utf-8"?>
<p:tagLst xmlns:p="http://schemas.openxmlformats.org/presentationml/2006/main">
  <p:tag name="AS_UNIQUEID" val="1589"/>
</p:tagLst>
</file>

<file path=ppt/tags/tag362.xml><?xml version="1.0" encoding="utf-8"?>
<p:tagLst xmlns:p="http://schemas.openxmlformats.org/presentationml/2006/main">
  <p:tag name="AS_UNIQUEID" val="3426"/>
</p:tagLst>
</file>

<file path=ppt/tags/tag363.xml><?xml version="1.0" encoding="utf-8"?>
<p:tagLst xmlns:p="http://schemas.openxmlformats.org/presentationml/2006/main">
  <p:tag name="AS_UNIQUEID" val="1592"/>
  <p:tag name="KSO_WM_FULL_TEXT_BEAUTIFY_COPY_ID" val="9"/>
</p:tagLst>
</file>

<file path=ppt/tags/tag364.xml><?xml version="1.0" encoding="utf-8"?>
<p:tagLst xmlns:p="http://schemas.openxmlformats.org/presentationml/2006/main">
  <p:tag name="AS_UNIQUEID" val="1594"/>
  <p:tag name="KSO_WM_FULL_TEXT_BEAUTIFY_COPY_ID" val="33"/>
</p:tagLst>
</file>

<file path=ppt/tags/tag365.xml><?xml version="1.0" encoding="utf-8"?>
<p:tagLst xmlns:p="http://schemas.openxmlformats.org/presentationml/2006/main">
  <p:tag name="AS_UNIQUEID" val="1597"/>
  <p:tag name="KSO_WM_FULL_TEXT_BEAUTIFY_COPY_ID" val="37"/>
</p:tagLst>
</file>

<file path=ppt/tags/tag366.xml><?xml version="1.0" encoding="utf-8"?>
<p:tagLst xmlns:p="http://schemas.openxmlformats.org/presentationml/2006/main">
  <p:tag name="AS_UNIQUEID" val="1600"/>
</p:tagLst>
</file>

<file path=ppt/tags/tag367.xml><?xml version="1.0" encoding="utf-8"?>
<p:tagLst xmlns:p="http://schemas.openxmlformats.org/presentationml/2006/main">
  <p:tag name="AS_UNIQUEID" val="1601"/>
  <p:tag name="KSO_WM_FULL_TEXT_BEAUTIFY_COPY_ID" val="4"/>
</p:tagLst>
</file>

<file path=ppt/tags/tag368.xml><?xml version="1.0" encoding="utf-8"?>
<p:tagLst xmlns:p="http://schemas.openxmlformats.org/presentationml/2006/main">
  <p:tag name="AS_UNIQUEID" val="1602"/>
  <p:tag name="KSO_WM_FULL_TEXT_BEAUTIFY_COPY_ID" val="5"/>
</p:tagLst>
</file>

<file path=ppt/tags/tag369.xml><?xml version="1.0" encoding="utf-8"?>
<p:tagLst xmlns:p="http://schemas.openxmlformats.org/presentationml/2006/main">
  <p:tag name="AS_UNIQUEID" val="1603"/>
  <p:tag name="KSO_WM_FULL_TEXT_BEAUTIFY_COPY_ID" val="6"/>
</p:tagLst>
</file>

<file path=ppt/tags/tag370.xml><?xml version="1.0" encoding="utf-8"?>
<p:tagLst xmlns:p="http://schemas.openxmlformats.org/presentationml/2006/main">
  <p:tag name="AS_UNIQUEID" val="1604"/>
  <p:tag name="KSO_WM_FULL_TEXT_BEAUTIFY_COPY_ID" val="7"/>
</p:tagLst>
</file>

<file path=ppt/tags/tag371.xml><?xml version="1.0" encoding="utf-8"?>
<p:tagLst xmlns:p="http://schemas.openxmlformats.org/presentationml/2006/main">
  <p:tag name="AS_UNIQUEID" val="1605"/>
  <p:tag name="KSO_WM_FULL_TEXT_BEAUTIFY_COPY_ID" val="8"/>
</p:tagLst>
</file>

<file path=ppt/tags/tag372.xml><?xml version="1.0" encoding="utf-8"?>
<p:tagLst xmlns:p="http://schemas.openxmlformats.org/presentationml/2006/main">
  <p:tag name="AS_UNIQUEID" val="1606"/>
  <p:tag name="KSO_WM_FULL_TEXT_BEAUTIFY_COPY_ID" val="10"/>
</p:tagLst>
</file>

<file path=ppt/tags/tag373.xml><?xml version="1.0" encoding="utf-8"?>
<p:tagLst xmlns:p="http://schemas.openxmlformats.org/presentationml/2006/main">
  <p:tag name="AS_UNIQUEID" val="3263"/>
</p:tagLst>
</file>

<file path=ppt/tags/tag374.xml><?xml version="1.0" encoding="utf-8"?>
<p:tagLst xmlns:p="http://schemas.openxmlformats.org/presentationml/2006/main">
  <p:tag name="AS_UNIQUEID" val="3264"/>
</p:tagLst>
</file>

<file path=ppt/tags/tag375.xml><?xml version="1.0" encoding="utf-8"?>
<p:tagLst xmlns:p="http://schemas.openxmlformats.org/presentationml/2006/main">
  <p:tag name="AS_UNIQUEID" val="3265"/>
</p:tagLst>
</file>

<file path=ppt/tags/tag376.xml><?xml version="1.0" encoding="utf-8"?>
<p:tagLst xmlns:p="http://schemas.openxmlformats.org/presentationml/2006/main">
  <p:tag name="AS_UNIQUEID" val="3266"/>
</p:tagLst>
</file>

<file path=ppt/tags/tag377.xml><?xml version="1.0" encoding="utf-8"?>
<p:tagLst xmlns:p="http://schemas.openxmlformats.org/presentationml/2006/main">
  <p:tag name="AS_UNIQUEID" val="1593"/>
  <p:tag name="KSO_WM_BEAUTIFY_FLAG" val=""/>
  <p:tag name="KSO_WM_FULL_TEXT_BEAUTIFY_COPY_ID" val="89"/>
</p:tagLst>
</file>

<file path=ppt/tags/tag378.xml><?xml version="1.0" encoding="utf-8"?>
<p:tagLst xmlns:p="http://schemas.openxmlformats.org/presentationml/2006/main">
  <p:tag name="KSO_WM_FULL_TEXT_BEAUTIFY_COPY_ID" val="150995282"/>
</p:tagLst>
</file>

<file path=ppt/tags/tag379.xml><?xml version="1.0" encoding="utf-8"?>
<p:tagLst xmlns:p="http://schemas.openxmlformats.org/presentationml/2006/main">
  <p:tag name="AS_UNIQUEID" val="3427"/>
</p:tagLst>
</file>

<file path=ppt/tags/tag380.xml><?xml version="1.0" encoding="utf-8"?>
<p:tagLst xmlns:p="http://schemas.openxmlformats.org/presentationml/2006/main">
  <p:tag name="AS_UNIQUEID" val="1587"/>
</p:tagLst>
</file>

<file path=ppt/tags/tag381.xml><?xml version="1.0" encoding="utf-8"?>
<p:tagLst xmlns:p="http://schemas.openxmlformats.org/presentationml/2006/main">
  <p:tag name="AS_UNIQUEID" val="1588"/>
</p:tagLst>
</file>

<file path=ppt/tags/tag382.xml><?xml version="1.0" encoding="utf-8"?>
<p:tagLst xmlns:p="http://schemas.openxmlformats.org/presentationml/2006/main">
  <p:tag name="AS_UNIQUEID" val="1589"/>
</p:tagLst>
</file>

<file path=ppt/tags/tag383.xml><?xml version="1.0" encoding="utf-8"?>
<p:tagLst xmlns:p="http://schemas.openxmlformats.org/presentationml/2006/main">
  <p:tag name="AS_UNIQUEID" val="3428"/>
</p:tagLst>
</file>

<file path=ppt/tags/tag384.xml><?xml version="1.0" encoding="utf-8"?>
<p:tagLst xmlns:p="http://schemas.openxmlformats.org/presentationml/2006/main">
  <p:tag name="AS_UNIQUEID" val="1592"/>
  <p:tag name="KSO_WM_FULL_TEXT_BEAUTIFY_COPY_ID" val="9"/>
</p:tagLst>
</file>

<file path=ppt/tags/tag385.xml><?xml version="1.0" encoding="utf-8"?>
<p:tagLst xmlns:p="http://schemas.openxmlformats.org/presentationml/2006/main">
  <p:tag name="AS_UNIQUEID" val="1593"/>
  <p:tag name="KSO_WM_FULL_TEXT_BEAUTIFY_COPY_ID" val="89"/>
</p:tagLst>
</file>

<file path=ppt/tags/tag386.xml><?xml version="1.0" encoding="utf-8"?>
<p:tagLst xmlns:p="http://schemas.openxmlformats.org/presentationml/2006/main">
  <p:tag name="AS_UNIQUEID" val="1594"/>
  <p:tag name="KSO_WM_FULL_TEXT_BEAUTIFY_COPY_ID" val="33"/>
</p:tagLst>
</file>

<file path=ppt/tags/tag387.xml><?xml version="1.0" encoding="utf-8"?>
<p:tagLst xmlns:p="http://schemas.openxmlformats.org/presentationml/2006/main">
  <p:tag name="AS_UNIQUEID" val="1597"/>
  <p:tag name="KSO_WM_FULL_TEXT_BEAUTIFY_COPY_ID" val="37"/>
</p:tagLst>
</file>

<file path=ppt/tags/tag388.xml><?xml version="1.0" encoding="utf-8"?>
<p:tagLst xmlns:p="http://schemas.openxmlformats.org/presentationml/2006/main">
  <p:tag name="AS_UNIQUEID" val="1600"/>
</p:tagLst>
</file>

<file path=ppt/tags/tag389.xml><?xml version="1.0" encoding="utf-8"?>
<p:tagLst xmlns:p="http://schemas.openxmlformats.org/presentationml/2006/main">
  <p:tag name="AS_UNIQUEID" val="1601"/>
  <p:tag name="KSO_WM_FULL_TEXT_BEAUTIFY_COPY_ID" val="4"/>
</p:tagLst>
</file>

<file path=ppt/tags/tag390.xml><?xml version="1.0" encoding="utf-8"?>
<p:tagLst xmlns:p="http://schemas.openxmlformats.org/presentationml/2006/main">
  <p:tag name="AS_UNIQUEID" val="1602"/>
  <p:tag name="KSO_WM_FULL_TEXT_BEAUTIFY_COPY_ID" val="5"/>
</p:tagLst>
</file>

<file path=ppt/tags/tag391.xml><?xml version="1.0" encoding="utf-8"?>
<p:tagLst xmlns:p="http://schemas.openxmlformats.org/presentationml/2006/main">
  <p:tag name="AS_UNIQUEID" val="1603"/>
  <p:tag name="KSO_WM_FULL_TEXT_BEAUTIFY_COPY_ID" val="6"/>
</p:tagLst>
</file>

<file path=ppt/tags/tag392.xml><?xml version="1.0" encoding="utf-8"?>
<p:tagLst xmlns:p="http://schemas.openxmlformats.org/presentationml/2006/main">
  <p:tag name="AS_UNIQUEID" val="1604"/>
  <p:tag name="KSO_WM_FULL_TEXT_BEAUTIFY_COPY_ID" val="7"/>
</p:tagLst>
</file>

<file path=ppt/tags/tag393.xml><?xml version="1.0" encoding="utf-8"?>
<p:tagLst xmlns:p="http://schemas.openxmlformats.org/presentationml/2006/main">
  <p:tag name="AS_UNIQUEID" val="1605"/>
  <p:tag name="KSO_WM_FULL_TEXT_BEAUTIFY_COPY_ID" val="8"/>
</p:tagLst>
</file>

<file path=ppt/tags/tag394.xml><?xml version="1.0" encoding="utf-8"?>
<p:tagLst xmlns:p="http://schemas.openxmlformats.org/presentationml/2006/main">
  <p:tag name="AS_UNIQUEID" val="1606"/>
  <p:tag name="KSO_WM_FULL_TEXT_BEAUTIFY_COPY_ID" val="10"/>
</p:tagLst>
</file>

<file path=ppt/tags/tag395.xml><?xml version="1.0" encoding="utf-8"?>
<p:tagLst xmlns:p="http://schemas.openxmlformats.org/presentationml/2006/main">
  <p:tag name="AS_UNIQUEID" val="3269"/>
</p:tagLst>
</file>

<file path=ppt/tags/tag396.xml><?xml version="1.0" encoding="utf-8"?>
<p:tagLst xmlns:p="http://schemas.openxmlformats.org/presentationml/2006/main">
  <p:tag name="AS_UNIQUEID" val="3270"/>
</p:tagLst>
</file>

<file path=ppt/tags/tag397.xml><?xml version="1.0" encoding="utf-8"?>
<p:tagLst xmlns:p="http://schemas.openxmlformats.org/presentationml/2006/main">
  <p:tag name="AS_UNIQUEID" val="3271"/>
</p:tagLst>
</file>

<file path=ppt/tags/tag398.xml><?xml version="1.0" encoding="utf-8"?>
<p:tagLst xmlns:p="http://schemas.openxmlformats.org/presentationml/2006/main">
  <p:tag name="AS_UNIQUEID" val="3272"/>
  <p:tag name="KSO_WM_BEAUTIFY_FLAG" val=""/>
</p:tagLst>
</file>

<file path=ppt/tags/tag399.xml><?xml version="1.0" encoding="utf-8"?>
<p:tagLst xmlns:p="http://schemas.openxmlformats.org/presentationml/2006/main">
  <p:tag name="AS_UNIQUEID" val="3273"/>
</p:tagLst>
</file>

<file path=ppt/tags/tag400.xml><?xml version="1.0" encoding="utf-8"?>
<p:tagLst xmlns:p="http://schemas.openxmlformats.org/presentationml/2006/main">
  <p:tag name="AS_UNIQUEID" val="3274"/>
  <p:tag name="KSO_WM_BEAUTIFY_FLAG" val=""/>
</p:tagLst>
</file>

<file path=ppt/tags/tag401.xml><?xml version="1.0" encoding="utf-8"?>
<p:tagLst xmlns:p="http://schemas.openxmlformats.org/presentationml/2006/main">
  <p:tag name="KSO_WM_FULL_TEXT_BEAUTIFY_COPY_ID" val="150995282"/>
</p:tagLst>
</file>

<file path=ppt/tags/tag402.xml><?xml version="1.0" encoding="utf-8"?>
<p:tagLst xmlns:p="http://schemas.openxmlformats.org/presentationml/2006/main">
  <p:tag name="AS_UNIQUEID" val="3504"/>
</p:tagLst>
</file>

<file path=ppt/tags/tag403.xml><?xml version="1.0" encoding="utf-8"?>
<p:tagLst xmlns:p="http://schemas.openxmlformats.org/presentationml/2006/main">
  <p:tag name="AS_UNIQUEID" val="3505"/>
</p:tagLst>
</file>

<file path=ppt/tags/tag4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华文楷体</vt:lpstr>
      <vt:lpstr>黑体</vt:lpstr>
      <vt:lpstr>仿宋</vt:lpstr>
      <vt:lpstr>Wingdings 2</vt:lpstr>
      <vt:lpstr>Office Theme</vt:lpstr>
      <vt:lpstr>诗话中共革命新道路——以《南京国民政府的统治和中国共产党开辟革命新道路》为例的项目学习初探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2024-09-26T19:32:18.814</cp:lastPrinted>
  <dcterms:created xsi:type="dcterms:W3CDTF">2024-09-26T11:32:18Z</dcterms:created>
  <dcterms:modified xsi:type="dcterms:W3CDTF">2024-09-26T11:32:21Z</dcterms:modified>
</cp:coreProperties>
</file>