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7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A25AC-82D4-4029-99F9-D6572FEEA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2065C-60EB-4EB1-87C8-B3BF15DED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72F72-4221-4ED5-A7D5-2FE6AC02D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A824D-4FF2-4F73-B743-FA2F58D3D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18422B-7B0A-4312-AEB2-F30278D05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121644-36D3-47CC-9CE1-E1E9EDC8D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FBE588-51BB-41E0-99A2-C860F674C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D11746-B65B-4E94-99E8-08053B07F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5F852B-97A7-4EC6-97ED-145E0A5F2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32991-F1E5-4FF4-A012-CB894D314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132AC-567C-4093-BFB3-17462C7BD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tags" Target="../tags/tag151.xml" /><Relationship Id="rId23" Type="http://schemas.openxmlformats.org/officeDocument/2006/relationships/tags" Target="../tags/tag152.xml" /><Relationship Id="rId24" Type="http://schemas.openxmlformats.org/officeDocument/2006/relationships/tags" Target="../tags/tag153.xml" /><Relationship Id="rId25" Type="http://schemas.openxmlformats.org/officeDocument/2006/relationships/tags" Target="../tags/tag154.xml" /><Relationship Id="rId26" Type="http://schemas.openxmlformats.org/officeDocument/2006/relationships/tags" Target="../tags/tag155.xml" /><Relationship Id="rId27" Type="http://schemas.openxmlformats.org/officeDocument/2006/relationships/tags" Target="../tags/tag156.xml" /><Relationship Id="rId28" Type="http://schemas.openxmlformats.org/officeDocument/2006/relationships/tags" Target="../tags/tag157.xml" /><Relationship Id="rId29" Type="http://schemas.openxmlformats.org/officeDocument/2006/relationships/tags" Target="../tags/tag158.xml" /><Relationship Id="rId3" Type="http://schemas.openxmlformats.org/officeDocument/2006/relationships/tags" Target="../tags/tag132.xml" /><Relationship Id="rId30" Type="http://schemas.openxmlformats.org/officeDocument/2006/relationships/tags" Target="../tags/tag159.xml" /><Relationship Id="rId31" Type="http://schemas.openxmlformats.org/officeDocument/2006/relationships/tags" Target="../tags/tag160.xml" /><Relationship Id="rId32" Type="http://schemas.openxmlformats.org/officeDocument/2006/relationships/tags" Target="../tags/tag161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tags" Target="../tags/tag192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18" Type="http://schemas.openxmlformats.org/officeDocument/2006/relationships/tags" Target="../tags/tag231.xml" /><Relationship Id="rId19" Type="http://schemas.openxmlformats.org/officeDocument/2006/relationships/tags" Target="../tags/tag232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15" Type="http://schemas.openxmlformats.org/officeDocument/2006/relationships/tags" Target="../tags/tag246.xml" /><Relationship Id="rId16" Type="http://schemas.openxmlformats.org/officeDocument/2006/relationships/tags" Target="../tags/tag247.xml" /><Relationship Id="rId17" Type="http://schemas.openxmlformats.org/officeDocument/2006/relationships/tags" Target="../tags/tag248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3.xml" /><Relationship Id="rId3" Type="http://schemas.openxmlformats.org/officeDocument/2006/relationships/tags" Target="../tags/tag274.xml" /><Relationship Id="rId4" Type="http://schemas.openxmlformats.org/officeDocument/2006/relationships/tags" Target="../tags/tag27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2610305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木材的选择与保养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木材的种类与特性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木材的维护与修复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木材的存储与运输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木材的选择依据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木材的保养方法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木材的种类与特性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硬木与软木的区别</a:t>
            </a:r>
            <a:endParaRPr lang="zh-CN" altLang="en-US"/>
          </a:p>
        </p:txBody>
      </p:sp>
      <p:sp>
        <p:nvSpPr>
          <p:cNvPr id="104906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8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硬度：硬木的硬度较高，软木的硬度较低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价格：硬木的价格较高，软木的价格较低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正文"/>
          <p:cNvSpPr txBox="1"/>
          <p:nvPr>
            <p:custDataLst>
              <p:tags r:id="rId29"/>
            </p:custDataLst>
          </p:nvPr>
        </p:nvSpPr>
        <p:spPr>
          <a:xfrm>
            <a:off x="824122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耐久性：硬木的耐久性较好，软木的耐久性较差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正文"/>
          <p:cNvSpPr txBox="1"/>
          <p:nvPr>
            <p:custDataLst>
              <p:tags r:id="rId30"/>
            </p:custDataLst>
          </p:nvPr>
        </p:nvSpPr>
        <p:spPr>
          <a:xfrm>
            <a:off x="178675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密度：硬木的密度较大，软木的密度较小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正文"/>
          <p:cNvSpPr txBox="1"/>
          <p:nvPr>
            <p:custDataLst>
              <p:tags r:id="rId31"/>
            </p:custDataLst>
          </p:nvPr>
        </p:nvSpPr>
        <p:spPr>
          <a:xfrm>
            <a:off x="644657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颜色：硬木的颜色较深，软木的颜色较浅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正文"/>
          <p:cNvSpPr txBox="1"/>
          <p:nvPr>
            <p:custDataLst>
              <p:tags r:id="rId32"/>
            </p:custDataLst>
          </p:nvPr>
        </p:nvSpPr>
        <p:spPr>
          <a:xfrm>
            <a:off x="3581404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纹理：硬木的纹理较清晰，软木的纹理较模糊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常见木材的种类与用途</a:t>
            </a:r>
            <a:endParaRPr lang="zh-CN" altLang="en-US"/>
          </a:p>
        </p:txBody>
      </p:sp>
      <p:sp>
        <p:nvSpPr>
          <p:cNvPr id="1049160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2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64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松木：质地轻软，易于加工，常用于家具、门窗等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8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70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杉木：质地坚韧，耐腐蚀，常用于建筑、桥梁等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4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76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橡木：质地坚硬，耐磨损，常用于地板、家具等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0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2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胡桃木：质地细腻，色泽优雅，常用于高档家具、乐器等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6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8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桦木：质地轻软，易于加工，常用于家具、室内装饰等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2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4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杨木：质地轻软，易于加工，常用于家具、包装材料等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木材的纹理与质量</a:t>
            </a:r>
            <a:endParaRPr lang="zh-CN" altLang="en-US"/>
          </a:p>
        </p:txBody>
      </p:sp>
      <p:sp>
        <p:nvSpPr>
          <p:cNvPr id="104924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4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纹理：木材的纹理会影响其美观性和加工性能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硬度：木材的硬度会影响其耐磨性和耐用性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密度：木材的密度会影响其承重能力和稳定性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含水率：木材的含水率会影响其变形和开裂情况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木材的硬度与耐磨性</a:t>
            </a:r>
            <a:endParaRPr lang="zh-CN" altLang="en-US"/>
          </a:p>
        </p:txBody>
      </p:sp>
      <p:sp>
        <p:nvSpPr>
          <p:cNvPr id="104931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硬度：木材抵抗外力压入的能力，与木材的密度、纤维方向和木材种类有关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常见木材的硬度与耐磨性：如红木、橡木、松木等，它们的硬度和耐磨性各不相同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木材的硬度与耐磨性对家具和地板的选择有重要影响，需要根据实际需求和使用环境来选择合适的木材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耐磨性：木材抵抗磨损的能力，与木材的硬度、密度和表面处理有关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39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木材的选择依据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使用的场景与环境</a:t>
            </a:r>
            <a:endParaRPr lang="zh-CN" altLang="en-US"/>
          </a:p>
        </p:txBody>
      </p:sp>
      <p:sp>
        <p:nvSpPr>
          <p:cNvPr id="1049454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室内使用：考虑木材的耐久性和防潮性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室外使用：考虑木材的耐候性和防腐性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干燥环境：考虑木材的稳定性和防裂性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潮湿环境：考虑木材的防潮性和防腐性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防火要求：考虑木材的防火性和阻燃性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环保要求：考虑木材的可再生性和环保性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3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预算与成本考虑</a:t>
            </a:r>
            <a:endParaRPr lang="zh-CN" altLang="en-US"/>
          </a:p>
        </p:txBody>
      </p:sp>
      <p:sp>
        <p:nvSpPr>
          <p:cNvPr id="104953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加工成本：考虑木材的加工难度和加工成本，选择易于加工的木材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木材价格：根据预算选择合适的木材品种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木材质量：考虑木材的耐用性和使用寿命，选择质量较好的木材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维护成本：考虑木材的保养和维护成本，选择易于保养的木材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1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外观与审美需求</a:t>
            </a:r>
            <a:endParaRPr lang="zh-CN" altLang="en-US"/>
          </a:p>
        </p:txBody>
      </p:sp>
      <p:sp>
        <p:nvSpPr>
          <p:cNvPr id="104961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1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61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颜色：根据家具风格和室内装修风格选择木材颜色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2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2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纹理：根据家具风格和室内装修风格选择木材纹理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2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3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光泽度：根据家具风格和室内装修风格选择木材光泽度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3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3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形状：根据家具风格和室内装修风格选择木材形状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8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环保与可持续性</a:t>
            </a:r>
            <a:endParaRPr lang="zh-CN" altLang="en-US"/>
          </a:p>
        </p:txBody>
      </p:sp>
      <p:sp>
        <p:nvSpPr>
          <p:cNvPr id="104968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8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选择环保木材，减少对环境的破坏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9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考虑木材的可持续性，选择可再生资源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9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9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选择经过认证的木材，确保其环保性和可持续性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0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考虑木材的使用寿命和可回收性，减少浪费和污染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4</a:t>
            </a:r>
            <a:endParaRPr lang="zh-CN" altLang="en-US"/>
          </a:p>
        </p:txBody>
      </p:sp>
      <p:sp>
        <p:nvSpPr>
          <p:cNvPr id="10497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木材的保养方法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https://d.book118.com/717126103051006033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14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5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7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Calibri Light</vt:lpstr>
      <vt:lpstr>宋体</vt:lpstr>
      <vt:lpstr>Office Theme</vt:lpstr>
      <vt:lpstr>木材的选择与保养</vt:lpstr>
      <vt:lpstr>目录</vt:lpstr>
      <vt:lpstr>单击添加章节标题</vt:lpstr>
      <vt:lpstr>木材的种类与特性</vt:lpstr>
      <vt:lpstr>硬木与软木的区别</vt:lpstr>
      <vt:lpstr>常见木材的种类与用途</vt:lpstr>
      <vt:lpstr>木材的纹理与质量</vt:lpstr>
      <vt:lpstr>木材的硬度与耐磨性</vt:lpstr>
      <vt:lpstr>木材的选择依据</vt:lpstr>
      <vt:lpstr>使用的场景与环境</vt:lpstr>
      <vt:lpstr>预算与成本考虑</vt:lpstr>
      <vt:lpstr>外观与审美需求</vt:lpstr>
      <vt:lpstr>环保与可持续性</vt:lpstr>
      <vt:lpstr>木材的保养方法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2024-09-06T16:10:57.506</cp:lastPrinted>
  <dcterms:created xsi:type="dcterms:W3CDTF">2024-09-06T08:10:57Z</dcterms:created>
  <dcterms:modified xsi:type="dcterms:W3CDTF">2024-09-06T08:10:59Z</dcterms:modified>
</cp:coreProperties>
</file>