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0CD8F-83DA-4504-9599-7C8EDFB9B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FE096-1992-4574-BE93-ECB56AFD9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E0B0B-81F8-4538-9683-E55B2DD1F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D0B7F-CFC9-4F74-B502-F8C110C6F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15C0C-2C7A-4879-856A-D99C8580A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FC72C-A9C4-47E5-8557-7F79AE283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C696A9-5F16-4230-91D8-7285E500F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127C9-EBA7-4C1D-A794-D77D2207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93FD2-7B8A-475A-94DD-B3DD8799E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F7946-D95F-47B3-9FEA-5823C1378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50443-F6BB-407E-912C-8478C6DA3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1121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运营绩效考核管理策略的关键要素解读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运营绩效考核管理策略概述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关键要素一：考核指标体系建立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关键要素二：考核数据收集与处理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关键要素三：考核评估方法及应用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关键要素四：考核结果反馈与改进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关键要素五：考核管理策略实施保障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197" r="26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运营绩效考核管理的核心目的在于提升运营效率，确保团队目标与公司战略一致，并激励员工持续改进和创新。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随着市场竞争的加剧和企业规模的扩大，运营管理的复杂性和挑战性不断增加，需要更加科学和系统的绩效考核体系来支撑。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本策略适用于公司所有运营相关岗位，包括但不限于运营经理、运营专员、数据分析师等。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以季度为周期进行考核，确保及时反馈和调整运营策略。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涵盖运营目标达成情况、工作效率、团队协作、创新能力等多个维度，全面评价员工绩效。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考核结果将作为员工晋升、奖惩、培训的重要依据，同时也为公司优化运营管理和提升绩效提供参考。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运营绩效考核管理策略概述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运营绩效考核管理策略是企业为实现运营目标，对运营过程及结果进行量化评估与管理的策略和方法。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具有明确性、可衡量性、可达成性、相关性和时限性等。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通过绩效考核，企业可以及时发现并解决运营过程中的问题，从而提升运营效率。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根据绩效考核结果，企业可以更加合理地配置资源，实现资源的最优利用。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绩效考核结果可以作为员工奖惩的依据，从而激励员工更加积极地投入工作。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运营绩效考核的重要性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明确企业的运营目标，并将其量化为具体的考核指标。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根据运营目标，建立相应的考核体系，包括考核周期、考核方法、考核标准等。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按照考核体系的要求，对运营过程及结果进行量化评估。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将绩效考核结果反馈给相关部门和人员，并针对存在的问题进行改进和优化。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确定运营目标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建立考核体系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实施绩效考核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绩效反馈与改进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运营绩效考核管理策略的核心目标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关键要素一：考核指标体系建立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8129" r="18129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考核指标应与公司的整体战略目标和运营计划相一致，确保员工的工作行为与公司的长期发展方向相符。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考核指标应全面覆盖运营管理的各个方面，包括财务指标、客户指标、内部流程指标和学习与成长指标等。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尽量选择可以量化的指标，以便更准确地评估员工的绩效表现，减少主观评价带来的误差。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可量化原则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考核指标应具有可操作性，员工能够明确自己的工作目标和努力方向，同时也方便上级进行管理和指导。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考核指标的选择原则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根据重要程度分配权重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对于对公司战略目标影响较大的指标，应赋予较高的权重，以体现其重要性。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根据工作性质分配权重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不同岗位的工作性质和职责不同，应根据实际情况合理分配各指标的权重。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权重分配应动态调整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随着公司战略目标和运营计划的调整，以及员工工作职责的变化，应对考核指标的权重进行动态调整。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考核指标的权重分配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及时更新考核指标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对于已经过时或不再适用的考核指标，应及时进行更新或替换，以保持考核指标体系的时效性和有效性。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鼓励员工参与调整过程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在调整考核指标体系时，应鼓励员工积极参与，充分听取他们的意见和建议，提高考核指标体系的针对性和可操作性。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定期审视考核指标体系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公司应定期审视现有的考核指标体系，确保其与公司战略目标和运营计划保持一致。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考核指标体系的动态调整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关键要素二：考核数据收集与处理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通过企业内部管理系统、数据库等方式，自动收集运营过程中的关键指标数据。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针对特定问题或目标，设计调查问卷，收集员工、客户等相关方的反馈数据。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获取行业报告、市场研究等第三方数据，以补充内部数据的不足。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系统自动收集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数据收集方法与渠道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https://d.book118.com/717131121130006042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2024-09-16T02:34:18.375</cp:lastPrinted>
  <dcterms:created xsi:type="dcterms:W3CDTF">2024-09-15T18:34:18Z</dcterms:created>
  <dcterms:modified xsi:type="dcterms:W3CDTF">2024-09-15T18:34:20Z</dcterms:modified>
</cp:coreProperties>
</file>