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2C081-8BB9-4D1D-99F2-53E136E71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12072-AF2F-4CB3-B6FA-E28B01A1A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F893A-9974-4C8E-A9E5-380B1863F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51CB1-DDD6-4F69-9098-9F3E9E4E1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AF76C5-6F08-477C-857B-0834B2847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BF5A9E-7389-46A6-90BC-3EADEAAC2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9EF767-3F76-4969-9DA7-EA5BF5F0F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3EE9C-1057-486B-80B6-75D6FE527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50FF4-9819-45A6-9ADC-BB0B19D52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8B9C1-D2B6-44D9-B7A6-C6877E577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FBFCA-A6E1-483B-8680-0BF0CF0FE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32106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《信息网络构建》课件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2024-01-17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信息网络构建概述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信息网络基础设施建设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信息系统集成技术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网络安全保障体系建设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信息资源开发利用策略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信息网络优化升级方案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信息网络构建概述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73" r="318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信息网络是由各种信息传输设备、信息交换设备和信息处理设备等构成的信息传输、交换和处理的系统。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信息网络定义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从早期的电话网络、广播电视网络，到现代的计算机网络、移动通信网络等，信息网络经历了不断发展和演变的过程。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信息网络发展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信息网络定义与发展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信息网络构建意义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促进信息交流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信息网络构建打破了时间和空间的限制，使得信息可以在全球范围内快速、准确地传播和交流。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推动经济发展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信息网络构建为电子商务、在线教育、远程医疗等新兴产业的发展提供了有力支撑，推动了全球经济的持续发展。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提高生活质量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信息网络构建为人们提供了便捷的信息获取、处理和传输手段，改变了人们的生活方式，提高了生活质量。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课件目标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通过本课程的学习，使学生掌握信息网络构建的基本原理和方法，具备分析和解决信息网络问题的能力。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内容安排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本课程主要包括信息网络基本概念、信息网络体系结构、信息网络协议与技术、信息网络安全与管理等内容。通过理论讲授、案例分析、实验操作等多种教学方式，帮助学生深入理解信息网络的本质和构建方法。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938" r="18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课件目标与内容安排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信息网络基础设施建设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选择高性能、高可靠性的路由器和交换机，支持多种网络接口和协议，满足大规模数据传输和处理需求。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路由器与交换机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选用高效能、可扩展的服务器和存储设备，支持虚拟化技术和容灾备份，确保数据安全和业务连续性。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服务器与存储设备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部署防火墙、入侵检测系统等网络安全设备，保障网络安全和数据隐私。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网络安全设备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硬件设备选型与配置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采用核心层、汇聚层和接入层的层次化网络设计，实现网络的高可用性、高扩展性和易于管理。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层次化网络设计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网络冗余设计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IPv6网络设计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333" r="5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在网络关键节点和设备上实现冗余设计，避免单点故障，提高网络可靠性。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规划IPv6网络地址，实现IPv4向IPv6的平滑过渡，满足未来业务发展需求。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网络拓扑结构设计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选用高质量的光纤作为传输介质，支持高速、远距离的数据传输，提高网络性能。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818" r="1381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光纤传输介质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采用综合布线系统，实现数据、语音和视频等多种业务的统一传输和管理。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综合布线系统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在特定场景下应用无线传输技术，如Wi-Fi、4G/5G等，提供灵活、便捷的网络接入方式。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无线传输技术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传输介质选择与布线规划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信息系统集成技术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数据共享技术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涉及数据库共享、文件共享、数据同步等技术，以实现不同系统间的数据共享和协同工作。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数据安全与隐私保护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在数据交换和共享过程中，需确保数据的安全性和隐私保护，如数据加密、访问控制等。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数据交换技术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包括基于XML、JSON等格式的数据交换，以及通过Web服务、API接口实现跨平台、跨应用的数据交换。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数据交换与共享技术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基于Web服务的集成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利用Web服务的跨平台、松耦合特性，实现不同系统间的互操作和集成。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基于消息队列的集成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通过消息队列实现异步通信和数据传输，降低系统间耦合度，提高系统可扩展性和可靠性。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基于企业服务总线的集成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通过ESB实现服务的注册、发现、调用和管理，提供统一的服务接口和数据格式转换，简化系统集成复杂度。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应用系统集成方法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https://d.book118.com/717132106006006035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2024-09-09T06:13:17.315</cp:lastPrinted>
  <dcterms:created xsi:type="dcterms:W3CDTF">2024-09-08T22:13:17Z</dcterms:created>
  <dcterms:modified xsi:type="dcterms:W3CDTF">2024-09-08T22:13:19Z</dcterms:modified>
</cp:coreProperties>
</file>