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37EA2-F745-4782-98A0-4F0D3BCFB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EF93E-9AE2-4F3C-85DB-6B6931D35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BCF93-572A-4815-A635-FB5820622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A23A4-9AC4-4985-9984-6E8933C0A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13A47D-1F0B-4007-A243-573D42465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6F023-1CF2-4653-840D-FDF018658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9B69FF-CAE7-4EF8-80DD-243400EBE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9F355-3DCD-4BF2-8D4A-279CBA4ED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CFB91-265D-420E-9635-1B9523ACC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6267A-85BF-4C56-A227-E5F249320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05044-3CD9-46E5-9BE3-19D38AD3C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32135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网络营销流程规划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网络营销平台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网络营销执行与实施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网络营销优化与改进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网络营销概述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网络营销是一种利用互联网技术，通过各种在线渠道进行品牌推广、产品营销和客户关系管理的营销方式。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网络营销具有全球性、交互性、实时性、多媒体性和低成本等特点，能够实现精准定位和个性化服务，提高营销效果和客户满意度。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网络营销能够拓展企业的销售渠道，扩大市场份额，提高销售额。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网络营销能够降低企业的营销成本，包括广告费用、促销成本等，提高企业的盈利能力。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通过网络广告、社交媒体等渠道，企业可以快速提升品牌知名度和美誉度。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网络营销能够实现个性化服务和精准定位，提高客户满意度和忠诚度。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5" r="2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网络营销起源于20世纪90年代初的电子邮件营销，随后经历了搜索引擎营销、社交媒体营销等阶段，现在正朝着智能化、数据化的方向发展。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未来网络营销将更加注重个性化、社交化和移动化，同时人工智能、大数据等技术将为网络营销带来更多的创新和变革。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明确网络营销的目标市场，包括行业、地域、消费群体等。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分析目标市场中的竞争态势，找出自身的竞争优势和差异化点。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塑造独特的品牌形象，以吸引目标客户并提高品牌知名度。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通过市场调查和数据分析，描绘出目标客户的特征、需求和行为习惯。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了解目标客户在购买过程中的需求和痛点，优化客户体验。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客户旅程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根据目标客户的差异，进行细分市场划分，制定个性化的营销策略。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根据客户需求和反馈，优化产品功能和性能。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提供附加的增值服务，提高产品的整体竞争力。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独特卖点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找出产品的独特卖点，与竞争对手进行差异化竞争。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120" b="141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18" b="108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根据产品成本和预期利润制定价格。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根据市场需求和竞争情况制定价格。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价值导向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根据客户对产品的感知价值制定价格。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策划各种促销活动，如限时折扣、满额赠品等。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建立会员制度，提供积分兑换、会员专享优惠等福利。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利用多种营销渠道，如社交媒体、电子邮件、线下活动等，进行推广和宣传。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网络营销平台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在主流社交媒体平台上建立官方账号，如微信、微博、抖音等，并设置合适的头像、封面和简介。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建立社交媒体账号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定期发布内容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互动与回复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合作与推广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制定内容发布计划，定期发布与品牌或产品相关的文章、图片、视频等内容，保持账号活跃度。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积极回复用户留言、评论和私信，与用户建立良好互动关系，提高用户粘性。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与其他社交媒体账号合作，互相推广，扩大品牌曝光度和影响力。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分析目标受众的搜索习惯和需求，确定关键词和长尾关键词。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合理规划网站结构，提高网站加载速度和用户体验。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撰写高质量、有价值的文章，合理安排关键词密度和位置。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与其他网站建立友好关系，获取高质量外链，提高网站权重。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外链建设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https://d.book118.com/717132135055006042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2024-09-15T15:54:47.271</cp:lastPrinted>
  <dcterms:created xsi:type="dcterms:W3CDTF">2024-09-15T07:54:47Z</dcterms:created>
  <dcterms:modified xsi:type="dcterms:W3CDTF">2024-09-15T07:54:49Z</dcterms:modified>
</cp:coreProperties>
</file>