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934D-869E-4755-B6DE-9F3D49ADD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7BBE-CA27-4D36-9C64-EE2CA5025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6C679-7D67-4855-9DDA-84C37EFF1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9CB35-481C-432C-B01F-E7F8F232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C0DEF-420F-4EA0-AB4A-E9660B98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8500C-48EE-45D5-AF28-C8FE7B73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0CE93-DAFA-4B5E-9FEB-5DE6C2E1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EC290-BD65-44F2-85B5-C30767794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940FD-36A8-4C2F-AE2D-A0DD0220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D445-E1B4-46F2-890B-FCF1E4F5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2AAA3-F0AC-4D25-9755-6D54669A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3051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饮用水水源地污染源调查报告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水源地概况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污染源调查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防治对策和建议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水是人类生存的基本需求，水源地的水质直接关系到居民的身体健康和生活质量。近年来，随着工业化和城市化的快速发展，饮用水水源地受到不同程度的污染，严重威胁到供水安全。因此，开展饮用水水源地污染源调查，旨在全面了解和掌握水源地的水质状况和污染源情况，为后续的水质改善和污染治理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本调查报告旨在全面评估饮用水水源地的污染状况，分析污染源的类型、分布和排放特征，评估其对水源地水质的影响，并提出相应的治理建议，为保障居民的供水安全提供决策支持。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本调查报告针对某一地区的饮用水水源地展开，包括河流型、湖泊型和地下水型等多种类型的水源地。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调查限制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饮用水水源地的污染源复杂多样，且涉及到的排放量、排放方式和排放特征等因素难以全面掌握，因此本调查报告的数据可能存在一定的局限性。同时，由于调查时间和经费的限制，部分污染源可能未能纳入调查范围，导致报告结果存在一定的误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水源地概况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水源地地理位置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饮用水水源地位于河流上游，距离市区约30公里。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周边有多个村庄和农田，交通较为便利。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存在一定的生活垃圾和污水排放问题。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水源地周边存在一定程度的工业和农业污染，包括化工、造纸、养殖等企业。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周边植被覆盖率较低，水土流失较为严重。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水源地环境状况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水质监测数据显示，水源地水质存在总磷、氨氮、COD等主要污染物超标问题。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水体颜色发黄，有明显异味，悬浮物较多。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水体中细菌总数和大肠菌群数也较高，存在卫生安全隐患。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9429" r="1942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水源地水质现状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点源污染指的是污染物从固定排放点进入环境。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工业废水、生活污水、农业污水等。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排放集中，浓度高，便于治理。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TextBox 1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长期累积会对水源地造成严重污染，影响饮用水安全。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点源污染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012" b="110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面源污染指的是污染物通过地表径流、地下渗透等方式进入环境。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农田化肥、农药残留，城市地表径流，畜禽养殖等。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排放分散，不易控制，治理难度大。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对水源地水质产生长期影响，导致水质恶化。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面源污染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工业废水渗漏、农业化肥和农药残留、城市垃圾填埋等。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地下水是重要的饮用水水源，地下水污染直接威胁饮用水安全。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地下水污染是指污染物通过地下水体传输，导致水质恶化。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隐蔽性强，不易察觉，治理难度大。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地下水污染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https://d.book118.com/717133051115006046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2024-09-21T19:08:28.350</cp:lastPrinted>
  <dcterms:created xsi:type="dcterms:W3CDTF">2024-09-21T11:08:28Z</dcterms:created>
  <dcterms:modified xsi:type="dcterms:W3CDTF">2024-09-21T11:08:30Z</dcterms:modified>
</cp:coreProperties>
</file>