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CB770-3EBC-4B99-BC2C-C31B979E3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7CE72-B924-4F5C-BFA5-36AD877E7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27032-CCD4-4DA4-BD71-5550A3621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FC6B1-44FD-44D8-8BF0-3570667D2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128164-B089-488F-A984-5AA9794C3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D5F387-EBA2-4CF8-840F-DE41B8BD3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3046A2-D5DB-44CD-A678-CDC45BA2D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89D70-5350-4B82-B4EC-C04526606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0EC7A-20CC-437C-91AE-111E4AA06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ED065-DC0F-4900-B5BC-AD8FFBCF2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A45E5-A943-4DF1-BD39-1E828CAE9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33054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下颌骨骨折护理教学查房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下颌骨骨折概述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下颌骨骨折的护理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下颌骨骨折的康复训练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下颌骨骨折的预防措施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下颌骨骨折的并发症及处理方法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下颌骨骨折概述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899" b="3289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401" b="3340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下颌骨位于面部下1/3处，是面部唯一可以活动的骨骼，其骨折常由交通事故、跌落、打击等外力造成。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下颌骨骨折是指下颌骨在受到外力作用时发生的骨折，是口腔颌面部常见的骨折之一。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下颌骨骨折的定义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622" b="2462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078" b="2307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交通事故、跌落、打击等外力作用是下颌骨骨折的主要原因。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骨质疏松患者的下颌骨结构脆弱，容易发生骨折。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肿瘤或炎症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肿瘤或炎症侵犯下颌骨时，可能引发骨折。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下颌骨骨折的病因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神经损伤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下颌骨骨折可能损伤周围神经，导致相应部位的感觉和运动障碍。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严重骨折可能导致喉部、气管移位，影响呼吸。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牙齿咬合错乱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骨折后，牙齿的咬合关系可能会发生变化，出现错乱现象。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下颌骨骨折后，患者会感到明显的疼痛，尤其是在张口、咀嚼时加重。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骨折部位出现肿胀，可能伴有瘀血。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下颌骨骨折的症状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下颌骨骨折的护理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了解患者下颌骨骨折的原因、程度和症状，评估患者的生命体征、疼痛程度和营养状况。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安抚患者情绪，减轻紧张和焦虑，向患者及家属介绍手术目的、过程及注意事项。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协助医生完成各项检查，如血常规、凝血功能等；做好皮肤准备，如清洁口腔、剃除毛发等；准备好手术器械和药品。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在手术过程中，密切监测患者的生命体征，如心率、血压、呼吸等，确保手术顺利进行。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根据手术需要，协助医生进行麻醉诱导、插管等操作，确保手术过程顺利进行。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根据医生指示，正确给药，并观察患者用药后的反应，及时处理不良反应。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评估患者的疼痛程度，遵医嘱给予适当的镇痛药物，缓解患者疼痛。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保持口腔清洁，定期进行口腔冲洗，预防感染；指导患者正确刷牙、漱口等口腔保健方法。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术后密切监测患者的生命体征，观察是否有出血、感染等并发症发生。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根据患者的具体情况，指导患者进食温凉流质、半流质或软食，逐渐恢复正常饮食。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下颌骨骨折的康复训练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恢复咀嚼功能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下颌骨骨折后，咀嚼功能会受到一定影响。通过康复训练，可以逐渐恢复咀嚼功能，提高生活质量。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促进骨折愈合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通过康复训练，可以促进下颌骨骨折部位的血液循环，加速骨折愈合。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下颌骨骨折后，如果不及时进行康复训练，可能会出现张口受限、颞下颌关节紊乱等并发症。通过康复训练，可以有效预防这些并发症的发生。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917" r="15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https://d.book118.com/717133054140006040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2024-09-13T06:29:29.638</cp:lastPrinted>
  <dcterms:created xsi:type="dcterms:W3CDTF">2024-09-12T22:29:29Z</dcterms:created>
  <dcterms:modified xsi:type="dcterms:W3CDTF">2024-09-12T22:29:31Z</dcterms:modified>
</cp:coreProperties>
</file>