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53ACC-F73A-406E-8CEA-EAEB67EFD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6B066-142A-4010-A1FB-467E09AE1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AB85A-6874-4A67-B951-4CF1E97D4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A181B7-7F7A-4EE0-A690-77BCE6EE1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37561E-E4B0-4149-9069-4DFA432C8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CE3FBC-726C-4BF8-A864-5AEC0F346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1CC869-F7D3-4DFC-9D70-998AD5032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2E842D-3755-4441-9B14-0923DDED3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3C9112-7946-48F0-BAF7-B3F0375A5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79B5D-2FFD-4B44-A0EB-FCED9D323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DEEEE-3170-44EB-8001-4D1CF026A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3316210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理想汽车营销策略研究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理想汽车简介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理想汽车营销策略分析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理想汽车营销策略的挑战与机遇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理想汽车营销策略的优化建议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理想汽车营销策略的未来展望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理想汽车简介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9542" r="1954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理想汽车成立，专注于智能电动车的研发。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2015年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理想ONE上市，获得市场认可。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2018年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理想汽车推出第二款量产车，进一步扩大市场份额。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2020年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理想汽车继续推出新款电动车型，持续创新发展。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理想汽车的发展历程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作为理想汽车的开山之作，是一款中大型SUV，拥有超过800公里的续航里程和多种驱动模式。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理想ONE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该系列是理想汽车的最新产品线，包括理想X01、X02和X03等多款车型，覆盖不同细分市场。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理想X系列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理想汽车的产品线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理想汽车定位于中高端电动车市场，致力于提供高品质、高性能的智能电动车产品。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理想汽车的产品线主要面向家庭用车市场，满足家庭出行、旅游等多种需求。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理想汽车的市场定位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家庭用车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中高端市场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理想汽车营销策略分析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理想汽车的产品定位为中高端市场，注重品质和性能，以满足消费者对高品质生活的追求。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理想汽车注重产品差异化，通过创新设计和先进技术，打造具有独特竞争力的产品，以满足消费者个性化需求。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理想汽车的价格定位相对较高，主要面向中高端市场，通过提供高品质的产品和服务，吸引对价格不敏感的消费者。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价格定位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理想汽车会根据市场需求和竞争情况，适时调整价格策略，以保持竞争优势和市场份额。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价格调整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理想汽车注重线上渠道建设，通过官方网站、电商平台等途径，提供便捷的购车服务，满足消费者对购车便利性的需求。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理想汽车在重点城市设立体验中心，提供试驾服务和产品展示，增强消费者对产品的了解和信任。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理想汽车会不定期推出优惠活动，如购车折扣、赠送配件等，以吸引消费者购买。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理想汽车注重品牌推广，通过广告宣传、公关活动等方式，提高品牌知名度和美誉度，提升消费者对品牌的认同感和忠诚度。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优惠活动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理想汽车营销策略的挑战与机遇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https://d.book118.com/717133162102006032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2024-09-05T08:48:04.760</cp:lastPrinted>
  <dcterms:created xsi:type="dcterms:W3CDTF">2024-09-05T00:48:04Z</dcterms:created>
  <dcterms:modified xsi:type="dcterms:W3CDTF">2024-09-05T00:48:06Z</dcterms:modified>
</cp:coreProperties>
</file>