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1871A1-B4A1-4671-B993-246C8010AC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F41577-752B-48FB-8DE9-E1F14A9D8E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991B9A-E7AC-4504-838A-A33E600133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C6F81D-1757-4438-8574-8A417424AC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886D67C-16BA-4A09-9070-A86041D23E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5C6D2AF-5282-40F3-AC75-B8378660CB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F39FE3E-3253-4C12-9A36-2EE6EA6D7A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ABA814-962B-4647-A3E0-CD8B6B716F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F885C9-F667-483D-8B42-38F58EF693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BAEC99-6A83-4B17-AD49-5685A7F8F9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E31D64-A5D2-41D1-B358-0D4BA2CA21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7134051033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文学与青少年成长教育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文学对青少年成长的影响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青少年成长教育的目标与内容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文学在青少年成长教育中的运用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文学作品在青少年成长教育中的案例分析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文学与青少年成长教育的挑战与对策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文学对青少年成长的影响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888" b="17888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523" b="17523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拓宽视野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文学作品通过描绘不同的社会背景、人物性格和故事情节，帮助青少年了解世界的多样性，拓宽他们的视野。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提高想象力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文学作品往往需要读者在脑海中创建场景、人物和情节，这有助于提高青少年的想象力和创造力。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促进语言发展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文学作品可以丰富青少年的词汇量、提高他们的语法水平和写作技巧，因为阅读过程中需要理解作者使用的语言并模仿他们的写作风格。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文学作品的认知作用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478" b="4478"/>
          <a:stretch>
            <a:fillRect/>
          </a:stretch>
        </p:blipFill>
        <p:spPr>
          <a:xfrm>
            <a:off x="6907441" y="1792193"/>
            <a:ext cx="4502196" cy="273262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引发共鸣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文学作品通过讲述人物的经历和感受，引发青少年的共鸣，让他们更好地理解自己和他人的情感世界。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培养同理心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通过文学作品，青少年可以学会换位思考，理解他人的感受和需求，从而培养他们的同理心。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抒发情感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文学作品为青少年提供了一个安全的途径来表达和抒发自己的情感，有助于他们建立积极的情感表达方式。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文学作品的情感熏陶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3453" b="345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3338" b="33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文学作品的道德教化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传递价值观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文学作品往往蕴含着作者的价值观和道德观念，通过阅读这些作品，青少年可以接触到不同的价值体系并逐渐形成自己的价值观。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培养道德品质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文学作品中的正面人物往往具有诸如诚实、勇敢、善良等道德品质，这些品质可以对青少年产生潜移默化的影响。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激发社会责任感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一些文学作品通过揭示社会问题或呼吁社会变革，可以激发青少年的社会责任感，促使他们积极参与社会事务。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青少年成长教育的目标与内容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通过文学作品中的正面形象，引导青少年形成乐观、自信、坚韧的心态，面对生活中的挑战和困难。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476" b="12476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塑造积极心态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让青少年在阅读中认识自我、了解自我，形成独立的思考和判断能力，建立自我认同感和自尊心。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培养自我意识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0083" r="2008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941" r="14941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通过文学作品中的情感表达，帮助青少年理解、体验各种情感，学会表达情感、管理情感，培养同理心和共情能力。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促进情感发展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培养健康人格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通过阅读文学作品，提高青少年的词汇量、语法水平和表达能力，培养阅读理解和写作技能。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提升语言能力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108" r="111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拓展知识视野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培养批判性思维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125" r="17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引导青少年阅读各类文学作品，了解历史、文化、科学等领域的知识，拓宽视野，激发求知欲望。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通过分析和评价文学作品，培养青少年的批判性思维，学会独立思考、判断是非、解决问题。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传授知识技能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塑造道德观念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通过文学作品中的道德形象和行为规范，引导青少年形成良好的道德品质和行为习惯，树立正确的道德观念。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传承文化价值观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通过阅读经典文学作品，引导青少年传承和弘扬民族优秀文化传统，树立正确的文化价值观。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培养社会责任感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通过阅读反映社会现实的文学作品，让青少年了解社会、关注社会，培养社会责任感和公民意识。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417" r="1641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708" r="16708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引导价值观念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文学在青少年成长教育中的运用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选择适合青少年年龄段的文学作品，如经典童话、寓言、诗歌等，作为课堂教学内容。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6750" b="1675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20792" r="20792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教材选用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引导学生深入理解文学作品的主题思想、人物形象、情感表达等，培养学生的文本解读能力。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文本解读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将文学与其他学科相结合，如历史、地理、艺术等，拓展学生的知识视野和跨学科思维能力。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跨学科融合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课堂教学中的文学渗透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推荐书单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根据学生的年龄和阅读兴趣，推荐适合的文学作品，引导学生开展课外阅读。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阅读指导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提供阅读方法和技巧指导，帮助学生提高阅读效率和质量。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阅读分享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组织学生进行阅读分享和交流，鼓励学生发表自己的见解和感受，培养学生的口语表达能力和批判性思维。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课外阅读中的文学引导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https://d.book118.com/717134051033006041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2024-09-13T22:04:44.793</cp:lastPrinted>
  <dcterms:created xsi:type="dcterms:W3CDTF">2024-09-13T14:04:44Z</dcterms:created>
  <dcterms:modified xsi:type="dcterms:W3CDTF">2024-09-13T14:04:46Z</dcterms:modified>
</cp:coreProperties>
</file>