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6C15E-BB02-47C8-9351-321FC3F4B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D122C-6208-49B2-84DC-D1622EA1F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219BC-BC0C-4D5E-9082-3124E9B7E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AFE033-A97B-4AC8-85E8-5397C29A7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3C5ABC-5F77-4411-B7CA-23D8E8F79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CA96D1-3607-4DED-A596-D7541FE3A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775D86-10E3-4493-9CA7-15066B21F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3DFD88-2BA0-4F07-9D5D-EA5B9EFF9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35D13-1263-4CF8-BE96-CAE5B3342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9242B-F9C9-4279-A40C-0C9EE6412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14F7C-2133-4204-A02A-FA60EF135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3503013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《人才培养方案》ppt课件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人才培养方案概述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人才培养成果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313" r="283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人才是推动社会进步和发展的重要力量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一个国家或组织的竞争力往往取决于其人才的质量和数量。培养高素质的人才对于国家和社会的发展至关重要。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人才是创新和发展的源泉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具备创新思维和专业技能的人才能够推动科技进步、产业升级和社会进步。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培养具有创新精神和实践能力的人才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通过科学、系统的人才培养方案，帮助学生树立创新意识、培养创新思维和实践能力，以适应未来社会的挑战。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提高人才综合素质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人才培养方案不仅注重专业知识和技能的培养，还关注人才的道德品质、团队协作、沟通能力等方面的提升，旨在培养全面发展的人才。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为社会输送优秀人才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通过人才培养方案的实施，为社会输送具备专业技能、创新能力和良好综合素质的人才，推动社会的发展和进步。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人才培养的目标和意义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人才培养方案概述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明确人才培养的目的和要求，为人才培养提供方向和指导。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培养目标的制定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根据市场需求、学校定位、学科特点等因素制定培养目标，确保人才培养的针对性和实用性。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培养目标的实现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通过课程设置、实践教学、综合素质培养等多种途径实现培养目标，确保人才培养的质量和效果。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构建科学合理的课程体系，包括通识课程、专业课程、实践课程等，以满足培养目标的需要。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根据行业发展和市场需求，不断更新课程内容，注重理论与实践相结合，提高课程的实用性和针对性。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合理安排课程进度和时间，注重课程的连贯性和系统性，确保学生能够全面掌握所需知识和技能。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采用多种教学方式，如讲授、讨论、案例分析、实验等，以提高教学效果和学生学习兴趣。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加强实践教学环节，通过实验、实习、社会实践等方式，提高学生的实践能力和创新能力。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建立完善的教学管理制度，加强教学质量监控和评估，确保教学质量和教学水平的持续提升。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课程结构图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展示本专业的课程结构，包括必修课、选修课和实践环节等。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课程模块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详细介绍各个课程模块的内容和作用，包括通识教育、专业基础、专业方向等。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学分要求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明确规定本专业学生需要修满的学分，包括必修课、选修课和实践环节的学分要求。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课程结构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说明本专业课程在各个学期的分布情况，包括每学期的课程数量和重点。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学期安排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提供每门课程的授课时间，包括周次、节次和学时数等信息。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授课时间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明确每门课程的考试时间和方式，包括笔试、机试、实践考核等。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考试时间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强调本专业课程设置的创新性，包括引入新的课程和教学方法等。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突出本专业课程的实践性，强调实践环节的重要性和具体安排。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介绍本专业课程的国际化特色，包括引进国外优质课程和教学资源等。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课程特色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通过实验教学，学生能够将理论知识应用于实践中，提高动手能力和解决问题的能力。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培养实践能力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实验教学中，学生需要自主设计实验、探索未知领域，有助于培养创新思维和独立思考能力。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实验教学能够帮助学生将不同学科的知识进行整合，形成完整的知识体系，提高综合素质。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促进知识整合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实验教学中，学生需要与同学合作完成实验任务，有助于培养团队协作精神和沟通能力。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实验教学的目的和意义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https://d.book118.com/717135030136006036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2024-09-11T18:39:02.417</cp:lastPrinted>
  <dcterms:created xsi:type="dcterms:W3CDTF">2024-09-11T10:39:02Z</dcterms:created>
  <dcterms:modified xsi:type="dcterms:W3CDTF">2024-09-11T10:39:04Z</dcterms:modified>
</cp:coreProperties>
</file>