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A912A-0097-4DDC-96FC-F6E0E4896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D4C79-498F-4D4A-B787-DD049B4D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67FAA-0AE7-4AEC-828E-6F977D493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3315D-EA27-448F-92CA-9CB24CBE9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846B1-9B86-47E8-8659-80C387831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A4791-2519-424A-99E5-21C7B769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4B782-9DEB-4673-9BF7-79923FF8E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AFBC6-2D50-4D03-AA96-0FF32247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8BF3A-2908-4ED1-851F-74A860E8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CF24C-E057-4405-AC8F-A635E5A2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335C7-4232-4AC6-AE68-40D26513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5034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静脉输液治疗并发症的识别与护理干预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静脉输液治疗并发症的识别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静脉输液治疗并发症的护理干预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静脉输液治疗并发症的定义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这些并发症可能包括静脉炎、感染、渗漏、过敏反应、空气栓塞等。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静脉输液治疗并发症是指在进行静脉输液治疗过程中或治疗后，由于各种原因导致的患者生理、心理或功能上的异常或损害。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按发生时间分类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分为即刻并发症和延迟并发症。即刻并发症是指在输液过程中或刚结束时立即发生的并发症，如过敏反应；延迟并发症是指在输液后一段时间内发生的并发症，如静脉炎。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按严重程度分类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分为轻度、中度和重度并发症。轻度并发症对患者影响较小，如局部疼痛；中度并发症需要特殊处理，如静脉炎；重度并发症可能危及患者生命，如空气栓塞。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静脉输液治疗并发症的分类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某些药物可能导致过敏反应、血管刺激等不良反应。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操作不当、无菌操作不严格等可能导致感染、渗漏等并发症。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患者年龄、病情、血管条件等个体差异可能导致不同并发症的发生。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静脉输液治疗并发症的常见原因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静脉炎是静脉输液治疗中常见的并发症，表现为局部红肿、疼痛、静脉硬化等。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静脉炎通常发生在输液后1-3天，局部出现红肿、疼痛，沿静脉走向可触及条索状硬结，严重者局部组织坏死。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静脉炎的识别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渗漏性损伤是指药物外渗导致局部组织损伤，表现为局部肿胀、疼痛、皮肤温度升高。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渗漏性损伤通常在输液过程中出现，局部肿胀明显，皮肤紧绷，疼痛剧烈，严重者出现水疱、组织坏死。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渗漏性损伤的识别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空气栓塞是静脉输液治疗中严重并发症，表现为呼吸困难、胸痛、心悸等。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空气栓塞通常在输液过程中发生，患者突然出现呼吸困难、胸痛、心悸等症状，严重者可能出现窒息甚至死亡。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空气栓塞的识别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过敏反应是静脉输液治疗中常见的严重并发症，表现为皮疹、呼吸急促、喉头水肿等。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过敏反应通常在输液后数分钟至数小时内出现，患者可能出现皮疹、呼吸急促、喉头水肿等症状，严重者可能出现过敏性休克。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过敏反应的识别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静脉输液治疗并发症的护理干预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静脉炎是由于长期输液或输入刺激性药物导致血管内皮细胞受损，出现局部红肿、疼痛等症状。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护理干预措施包括：选择合适的血管，避免在同一部位反复穿刺；输注刺激性药物时，应减慢输注速度；局部热敷或使用喜辽妥软膏涂抹，缓解疼痛和红肿。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静脉炎的护理干预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https://d.book118.com/717135034044006031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2024-09-03T09:26:05.707</cp:lastPrinted>
  <dcterms:created xsi:type="dcterms:W3CDTF">2024-09-03T01:26:05Z</dcterms:created>
  <dcterms:modified xsi:type="dcterms:W3CDTF">2024-09-03T01:26:07Z</dcterms:modified>
</cp:coreProperties>
</file>