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1EEDC-23C7-4493-9483-447C3E04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73669-5F85-4254-9BC4-DC35CA63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128CD-C358-4EFB-BD7D-C20ED809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C51F0-22F2-4CCE-9DBA-09686EA9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9C724-BE6D-42EF-B864-FF3CF244A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23F29-DBD1-474E-8629-6D818C1FD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42021-8FEB-4337-BF90-C4E2E6E7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4F8B2-D71E-4A36-9D9B-D5AEC9FFB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7CB98-107E-4AB8-94E6-ACA5E02A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FBC80-4BE1-43EF-BA86-D63B609F1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2A1BB-B62F-44A7-A886-CD967286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50541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汽车与交通行业的培训指南与实践指导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从业人员素质要求与职业发展规划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培训课程设计与实施方法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实践操作规范与安全防范意识培养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客户服务理念及满意度提升策略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汽车与交通行业是全球最大的制造业之一，预计未来几年将持续稳定增长，特别是在电动汽车、自动驾驶和共享经济等领域。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汽车与交通行业涉及众多产业链环节，包括零部件制造、整车生产、销售与服务等，各环节之间紧密关联。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目前，全球汽车与交通行业市场竞争激烈，各大车企纷纷加大研发投入，推出新产品和技术，以提高市场竞争力。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汽车与交通行业现状及前景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各国政府不断完善交通安全法规，提高车辆安全性能要求，促使车企加强车辆安全技术研发。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国际贸易政策的变化对汽车与交通行业具有重要影响，如关税调整、贸易壁垒等，将直接影响车企的出口和供应链布局。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随着全球对环境保护的重视，各国政府纷纷出台严格的汽车排放标准，推动车企加快电动汽车的研发和推广。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电动汽车、氢燃料电池汽车等新能源汽车技术的快速发展，为汽车与交通行业带来了巨大的市场机遇，同时也对传统车企提出了严峻的挑战。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自动驾驶技术的不断成熟和应用，将改变人们的出行方式和交通模式，为汽车与交通行业带来前所未有的变革。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智能化与网联化技术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随着人工智能、大数据等技术的不断发展，汽车与交通行业正逐步实现智能化和网联化，提高了交通效率和安全性，同时也带来了新的商业模式和合作机会。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技术创新带来的机遇与挑战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从业人员素质要求与职业发展规划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汽车维修与保养技能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掌握汽车故障诊断、维修和保养的基本技能，了解汽车构造和工作原理。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交通法规与安全知识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熟悉道路交通法规，掌握交通安全知识和事故预防技能。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客户服务与沟通技巧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具备良好的客户服务意识，善于与客户沟通，了解客户需求并提供满意的服务。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专业技能和知识储备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遵守职业道德规范，保持诚信守信的品质，树立良好的行业形象。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具备高度的责任意识，对工作认真负责，确保工作质量和安全。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注重团队协作，积极与同事合作，共同完成工作任务。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职业道德和素养提升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83" r="10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职业晋升与发展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根据个人能力和工作表现，逐步晋升到更高层次的职位，实现个人职业发展。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通过参加培训、学习新知识和技能，不断提高自身专业水平。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在工作中不断积累经验，提升解决实际问题的能力。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个人成长及职业晋升通道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培训课程设计与实施方法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维修技术人员培训课程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深入介绍汽车构造、故障诊断与排除、维修技术等内容，通过案例分析、实操演练等方式提升维修能力。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营销与服务人员培训课程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培训汽车销售技巧、客户服务理念、市场动态分析等，提高营销服务水平和客户满意度。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驾驶员培训课程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重点讲解交通规则、安全驾驶技能、应急处理能力等，结合模拟驾驶和实操训练提高技能水平。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针对不同岗位定制培训内容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采用多媒体教学手段，通过讲解、演示、案例分析等方式传授专业知识。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组织学员进行模拟操作、实验、实训等实践活动，培养学员的实际操作能力。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安排学员到相关企业进行实习，深入了解行业实际运作情况，提升职业素养。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理论与实践相结合教学模式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https://d.book118.com/717135054136006051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2024-09-25T00:35:39.104</cp:lastPrinted>
  <dcterms:created xsi:type="dcterms:W3CDTF">2024-09-24T16:35:39Z</dcterms:created>
  <dcterms:modified xsi:type="dcterms:W3CDTF">2024-09-24T16:35:40Z</dcterms:modified>
</cp:coreProperties>
</file>