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64E63-3106-4A20-8CA5-7EAFA954F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DD4FB-FA0F-4D53-B691-1CDEF0F5D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36DB8-F62D-4421-A850-584988EA7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52E19-9764-43D6-90EE-0DCF07254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C1F1D-3D54-44CA-B55C-BB7470F4E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C2009A-C9E7-4C7A-9BCB-88FE4B581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D502D-BCC1-471C-9E3B-0F6800B15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06880-394D-4CBD-9EB8-8DB98B628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748EF-F6F3-4CDD-B5DB-657548844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728A4-1939-455D-92D0-F91CBA365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05616-0442-4D82-84A8-3CD9BE685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351600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医院科室职业暴露风险控制方法课件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医院科室职业暴露现状分析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职业暴露风险评估与预警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职业暴露防护措施制定与执行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应急处理流程完善与优化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提高医务人员对职业暴露风险的认识，掌握风险控制方法，保障医务人员和患者的安全。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随着医疗技术的不断发展和医疗服务的日益复杂，医务人员面临的职业暴露风险也越来越高。因此，加强职业暴露风险控制方法的培训和教育显得尤为重要。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职业暴露的定义与分类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职业暴露是指医务人员在从事医疗服务过程中，因接触各种有害因素而导致的健康损害或潜在健康损害。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暴露因素的性质和来源，职业暴露可分为生物性、化学性、物理性和心理性四类。其中，生物性职业暴露包括接触传染性病原体、血液和体液等；化学性职业暴露包括接触有毒化学物质、药品等；物理性职业暴露包括接触放射性物质、噪声、振动等；心理性职业暴露包括工作压力、精神压力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医院科室职业暴露现状分析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根据医院记录，过去一年内共发生职业暴露事件150起。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暴露事件数量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其中针刺伤占45%，接触污染血液或体液占30%，吸入有害气体或微粒占15%，其他类型占10%。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暴露类型分布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暴露事件数量及类型统计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https://d.book118.com/717135160061006050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2024-09-22T22:10:25.802</cp:lastPrinted>
  <dcterms:created xsi:type="dcterms:W3CDTF">2024-09-22T14:10:25Z</dcterms:created>
  <dcterms:modified xsi:type="dcterms:W3CDTF">2024-09-22T14:10:27Z</dcterms:modified>
</cp:coreProperties>
</file>