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DD3B9A-EC59-447E-BC90-60B1A57192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58E01B-EFA8-416B-9A27-E4397B1B7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5D13D3-FC18-4070-BD44-A5E8BB31F7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2563F8-C83D-4AFA-9941-FD4AFEADA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535A1D-3C5F-4696-810F-76B398DAC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A6F1D9-A154-4212-BED6-D339FDA3BB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C22231-8A2D-4EBB-83F2-FE77B669D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16D5BB-78C4-4052-A3FC-A275A442F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047621-5EB5-4D0E-A098-4719FC398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C76C1-5986-4E4E-BBC0-62DB71F26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5B6D8B-BB7D-4FEB-A2BB-0FE89A814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13606500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智能驾驶技术对驾驶员行为的影响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驾驶员行为分析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智能驾驶技术对驾驶员行为的影响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实证研究与分析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随着人工智能、传感器和计算机视觉等技术的不断进步，智能驾驶技术得到了迅速发展，并在实际应用中取得了显著成果。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智能驾驶技术快速发展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驾驶员行为是影响道路交通安全的关键因素之一。研究智能驾驶技术对驾驶员行为的影响，有助于深入了解技术在实际应用中的效果，并为提高道路交通安全水平提供理论支持。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驾驶员行为研究的重要性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研究目的：本研究旨在探讨智能驾驶技术对驾驶员行为的影响，分析技术在提高驾驶安全性、减轻驾驶员负担等方面的作用，以及可能带来的挑战和问题。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智能驾驶技术如何影响驾驶员的感知、判断和决策过程？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智能驾驶技术对驾驶员的驾驶技能和经验有何要求？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在智能驾驶技术的辅助下，驾驶员的注意力分配和驾驶负荷如何变化？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智能驾驶技术在实际应用中可能遇到哪些挑战和问题？如何解决这些问题？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智能驾驶技术是指通过先进的传感器、控制器、执行器等装置，运用人工智能、机器视觉、自动控制技术等，实现车辆在复杂环境下的感知、决策、控制等功能，使车辆具备自主驾驶能力。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的发展经历了多个阶段，从早期的辅助驾驶技术，如ABS、ESP等，到近年来的自动驾驶技术，如特斯拉的Autopilot、谷歌的Waymo等。随着人工智能和机器学习技术的不断进步，智能驾驶技术正朝着更高水平的自主驾驶能力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核心技术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的核心技术包括感知技术、决策技术和控制技术。感知技术通过雷达、激光雷达、摄像头等传感器获取环境信息；决策技术根据感知信息做出驾驶决策，如路径规划、障碍物避让等；控制技术则负责将决策结果转化为车辆的控制指令，实现车辆的自主驾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技术的原理可以概括为“感知-决策-控制”的循环过程。首先，车辆通过传感器感知周围环境信息；然后，根据感知信息进行决策，制定合适的驾驶策略；最后，通过控制系统将决策结果转化为具体的车辆控制指令，实现车辆的自主驾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核心技术及原理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驾驶技术可应用于多个领域，如个人用车、公共交通、物流运输等。在个人用车领域，智能驾驶技术可以提高驾驶安全性和舒适性；在公共交通领域，智能驾驶技术可以实现公交车的自动驾驶和调度；在物流运输领域，智能驾驶技术可以提高运输效率和降低成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市场前景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和机器学习技术的不断发展以及5G等新基建的推进，智能驾驶技术的市场前景非常广阔。预计未来几年内，智能驾驶技术将在各个领域得到广泛应用，并带动相关产业链的发展。同时，随着技术的不断进步和成本的降低，智能驾驶技术的普及率也将不断提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应用领域及市场前景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驾驶员行为分析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反应时间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驾驶员在紧急情况下的反应时间对驾驶安全至关重要。智能驾驶技术可以缩短反应时间，提高驾驶安全性。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感知能力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驾驶员依靠视觉、听觉等感知能力获取道路、车辆和行人等信息。智能驾驶技术可以提供更准确的感知信息，帮助驾驶员更好地感知周围环境。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情绪与压力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驾驶员的情绪和压力状态会影响驾驶行为和安全性。智能驾驶技术可以减轻驾驶员的压力和负面情绪，提高驾驶稳定性。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8921" r="18921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驾驶员心理与生理特点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不同驾驶员有不同的驾驶习惯，如加速、减速、变道等。智能驾驶技术可以学习和适应驾驶员的驾驶习惯，提供更加个性化的驾驶辅助。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驾驶习惯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驾驶员的技能水平直接影响驾驶安全性。智能驾驶技术可以提供培训和指导，帮助驾驶员提高技能水平。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技能水平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驾驶员是否遵守交通规则对交通秩序和安全有重要影响。智能驾驶技术可以监测和提醒驾驶员遵守交通规则，减少交通违法行为。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651" r="17651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驾驶习惯与技能水平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驾驶员对智能驾驶技术的认知程度不同，有些可能对其持怀疑态度。通过宣传和教育，可以提高驾驶员对智能驾驶技术的认知和接受度。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技术认知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驾驶员对使用智能驾驶技术的意愿因个体差异而异。了解驾驶员的需求和偏好，可以设计更符合其需求的智能驾驶系统。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使用意愿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部分驾驶员可能对智能驾驶技术的安全性表示担忧。通过实际测试和验证，可以消除驾驶员的顾虑，提高其使用智能驾驶技术的信心。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安全担忧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驾驶员对智能驾驶技术的认知与态度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https://d.book118.com/717136065006006042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2024-09-15T03:26:42.596</cp:lastPrinted>
  <dcterms:created xsi:type="dcterms:W3CDTF">2024-09-14T19:26:42Z</dcterms:created>
  <dcterms:modified xsi:type="dcterms:W3CDTF">2024-09-14T19:26:44Z</dcterms:modified>
</cp:coreProperties>
</file>