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E554FD-E62F-45EC-B620-17B1A81EF0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3F438A-199C-4990-8466-9F2D1FD1BF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8301B69-F202-4C14-AF77-BADFEB1391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60B895-1D36-48C8-BA46-3808817FE7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FE5ED0-CF6E-4F95-9867-76E5157E030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EDFDA0E-A94F-4902-B4AF-57FCFD3C3B8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AB98FC6-D897-41C7-A5AD-5366A3E4D9C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48B654-E3FB-4E17-AA44-03B680FB82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EA2140-F8AA-44AB-9269-9C73396AF2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572124-7C74-440E-95AD-164EB07E72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D11DCE-CA44-4950-88B9-9FCA49F6A8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7136165100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128185" y="966907"/>
            <a:ext cx="7248525"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rgbClr val="FFFFFF">
                    <a:alpha val="100000"/>
                  </a:srgbClr>
                </a:solidFill>
                <a:latin typeface="Microsoft Yahei"/>
                <a:ea typeface="Microsoft Yahei"/>
                <a:cs typeface="Microsoft Yahei"/>
              </a:rPr>
              <a:t>《时序逻辑电路分析》ppt课件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238974" y="100106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3238974" y="1860445"/>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5175388" y="948549"/>
            <a:ext cx="6449687" cy="496090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时序逻辑电路概述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时序逻辑电路的分析方法</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时序逻辑电路的设计</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时序逻辑电路的应用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时序逻辑电路的发展趋势</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时序逻辑电路的实验与仿真</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时序逻辑电路概述</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354" r="2535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总结词：基本特点</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详细描述：时序逻辑电路是一种具有记忆功能的电路，其输出不仅取决于当前的输入，还与之前的输入状态有关。其主要特点包括输出状态和存储状态的双重性。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时序逻辑电路的定义与特点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总结词：基本组成</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详细描述：时序逻辑电路由组合逻辑电路和存储元件两部分组成。其中，存储元件用于存储状态，常见的存储元件包括触发器和寄存器等。</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时序逻辑电路的基本组成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总结词：分类方式</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描述：时序逻辑电路可以根据不同的方式进行分类，如根据存储元件的类型可以分为静态和动态时序逻辑电路；根据时钟控制方式可以分为同步和异步时序逻辑电路；根据功能可以分为计数器、寄存器和顺序控制器等。</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时序逻辑电路的分类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时序逻辑电路的分析方法</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962413" y="1498809"/>
            <a:ext cx="4267184" cy="4267182"/>
          </a:xfrm>
          <a:prstGeom prst="ellipse">
            <a:avLst/>
          </a:prstGeom>
          <a:ln w="3248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3" name="Freeform 3"/>
          <p:cNvSpPr/>
          <p:nvPr/>
        </p:nvSpPr>
        <p:spPr>
          <a:xfrm rot="16200000" flipH="1">
            <a:off x="6170371"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133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6133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36814"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4167489"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88781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22821"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88781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5346287" y="2886646"/>
            <a:ext cx="1499330" cy="1499330"/>
            <a:chOff x="5346287" y="2886646"/>
            <a:chExt cx="1499330" cy="1499330"/>
          </a:xfrm>
        </p:grpSpPr>
        <p:sp>
          <p:nvSpPr>
            <p:cNvPr id="12" name="AutoShape 12"/>
            <p:cNvSpPr/>
            <p:nvPr/>
          </p:nvSpPr>
          <p:spPr>
            <a:xfrm>
              <a:off x="5346287" y="2886646"/>
              <a:ext cx="1499330" cy="1499330"/>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4445393"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flipH="1">
            <a:off x="7144249"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804254" y="3351841"/>
            <a:ext cx="583501" cy="561118"/>
            <a:chOff x="5804254" y="3351841"/>
            <a:chExt cx="583501" cy="561118"/>
          </a:xfrm>
        </p:grpSpPr>
        <p:sp>
          <p:nvSpPr>
            <p:cNvPr id="16" name="AutoShape 16"/>
            <p:cNvSpPr/>
            <p:nvPr/>
          </p:nvSpPr>
          <p:spPr>
            <a:xfrm>
              <a:off x="5964750" y="3351841"/>
              <a:ext cx="262604" cy="2659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804254" y="3659213"/>
              <a:ext cx="583501" cy="25374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同步分析法</a:t>
              </a:r>
            </a:p>
          </p:txBody>
        </p:sp>
      </p:grpSp>
      <p:grpSp>
        <p:nvGrpSpPr>
          <p:cNvPr id="40" name="Group 40"/>
          <p:cNvGrpSpPr/>
          <p:nvPr/>
        </p:nvGrpSpPr>
        <p:grpSpPr>
          <a:xfrm>
            <a:off x="323860" y="1451184"/>
            <a:ext cx="3286271" cy="1172597"/>
            <a:chOff x="323860" y="1451184"/>
            <a:chExt cx="3286271" cy="1172597"/>
          </a:xfrm>
        </p:grpSpPr>
        <p:sp>
          <p:nvSpPr>
            <p:cNvPr id="41" name="TextBox 41"/>
            <p:cNvSpPr txBox="1"/>
            <p:nvPr/>
          </p:nvSpPr>
          <p:spPr>
            <a:xfrm>
              <a:off x="323860"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同步分析法定义：同步分析法是一种基于时钟信号的分析方法，用于分析时序逻辑电路的动态行为。</a:t>
              </a:r>
            </a:p>
          </p:txBody>
        </p:sp>
      </p:grpSp>
      <p:grpSp>
        <p:nvGrpSpPr>
          <p:cNvPr id="42" name="Group 42"/>
          <p:cNvGrpSpPr/>
          <p:nvPr/>
        </p:nvGrpSpPr>
        <p:grpSpPr>
          <a:xfrm>
            <a:off x="181203" y="3072914"/>
            <a:ext cx="3286271" cy="1172597"/>
            <a:chOff x="181203" y="3072914"/>
            <a:chExt cx="3286271" cy="1172597"/>
          </a:xfrm>
        </p:grpSpPr>
        <p:sp>
          <p:nvSpPr>
            <p:cNvPr id="43" name="TextBox 43"/>
            <p:cNvSpPr txBox="1"/>
            <p:nvPr/>
          </p:nvSpPr>
          <p:spPr>
            <a:xfrm>
              <a:off x="181203"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同步分析法的步骤</a:t>
              </a:r>
            </a:p>
          </p:txBody>
        </p:sp>
      </p:grpSp>
      <p:grpSp>
        <p:nvGrpSpPr>
          <p:cNvPr id="44" name="Group 44"/>
          <p:cNvGrpSpPr/>
          <p:nvPr/>
        </p:nvGrpSpPr>
        <p:grpSpPr>
          <a:xfrm>
            <a:off x="545256" y="4966595"/>
            <a:ext cx="3286271" cy="1172597"/>
            <a:chOff x="545256" y="4966595"/>
            <a:chExt cx="3286271" cy="1172597"/>
          </a:xfrm>
        </p:grpSpPr>
        <p:sp>
          <p:nvSpPr>
            <p:cNvPr id="45" name="TextBox 45"/>
            <p:cNvSpPr txBox="1"/>
            <p:nvPr/>
          </p:nvSpPr>
          <p:spPr>
            <a:xfrm>
              <a:off x="545256"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1. 确定时钟信号和控制信号。</a:t>
              </a:r>
            </a:p>
          </p:txBody>
        </p:sp>
      </p:grpSp>
      <p:grpSp>
        <p:nvGrpSpPr>
          <p:cNvPr id="46" name="Group 46"/>
          <p:cNvGrpSpPr/>
          <p:nvPr/>
        </p:nvGrpSpPr>
        <p:grpSpPr>
          <a:xfrm>
            <a:off x="8724537" y="3072914"/>
            <a:ext cx="3286271" cy="1172597"/>
            <a:chOff x="8724537" y="3072914"/>
            <a:chExt cx="3286271" cy="1172597"/>
          </a:xfrm>
        </p:grpSpPr>
        <p:sp>
          <p:nvSpPr>
            <p:cNvPr id="47" name="TextBox 47"/>
            <p:cNvSpPr txBox="1"/>
            <p:nvPr/>
          </p:nvSpPr>
          <p:spPr>
            <a:xfrm>
              <a:off x="8724537"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3. 根据时钟信号和控制信号，分析触发器的状态转换。</a:t>
              </a:r>
            </a:p>
          </p:txBody>
        </p:sp>
      </p:grpSp>
      <p:grpSp>
        <p:nvGrpSpPr>
          <p:cNvPr id="48" name="Group 48"/>
          <p:cNvGrpSpPr/>
          <p:nvPr/>
        </p:nvGrpSpPr>
        <p:grpSpPr>
          <a:xfrm>
            <a:off x="8168429" y="4966595"/>
            <a:ext cx="3286271" cy="1172597"/>
            <a:chOff x="8168429" y="4966595"/>
            <a:chExt cx="3286271" cy="1172597"/>
          </a:xfrm>
        </p:grpSpPr>
        <p:sp>
          <p:nvSpPr>
            <p:cNvPr id="49" name="TextBox 49"/>
            <p:cNvSpPr txBox="1"/>
            <p:nvPr/>
          </p:nvSpPr>
          <p:spPr>
            <a:xfrm>
              <a:off x="8168429"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4. 根据触发器的状态转换，分析输出信号的逻辑值。</a:t>
              </a:r>
            </a:p>
          </p:txBody>
        </p:sp>
      </p:grpSp>
      <p:grpSp>
        <p:nvGrpSpPr>
          <p:cNvPr id="50" name="Group 50"/>
          <p:cNvGrpSpPr/>
          <p:nvPr/>
        </p:nvGrpSpPr>
        <p:grpSpPr>
          <a:xfrm>
            <a:off x="8581879" y="1451184"/>
            <a:ext cx="3286271" cy="1172597"/>
            <a:chOff x="8581879" y="1451184"/>
            <a:chExt cx="3286271" cy="1172597"/>
          </a:xfrm>
        </p:grpSpPr>
        <p:sp>
          <p:nvSpPr>
            <p:cNvPr id="51" name="TextBox 51"/>
            <p:cNvSpPr txBox="1"/>
            <p:nvPr/>
          </p:nvSpPr>
          <p:spPr>
            <a:xfrm>
              <a:off x="8581879"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2. 确定触发器的状态转换图或状态表。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45936" y="260197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3788" y="4992370"/>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14621" y="4992370"/>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52079" y="300540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82069" y="298040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90610" y="451003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84214" y="528619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38684" y="454436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71891" y="3318396"/>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异步分析法的步骤</a:t>
            </a:r>
          </a:p>
        </p:txBody>
      </p:sp>
      <p:sp>
        <p:nvSpPr>
          <p:cNvPr id="11" name="Freeform 11"/>
          <p:cNvSpPr/>
          <p:nvPr/>
        </p:nvSpPr>
        <p:spPr>
          <a:xfrm>
            <a:off x="5821069" y="286491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73593" y="3379295"/>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66066" y="365957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16258" y="3379295"/>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418097" y="366894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34007" y="5314781"/>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89033" y="5255782"/>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79518" y="4987861"/>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1. 确定输入信号和输出信号。</a:t>
            </a:r>
          </a:p>
        </p:txBody>
      </p:sp>
      <p:sp>
        <p:nvSpPr>
          <p:cNvPr id="19" name="TextBox 19"/>
          <p:cNvSpPr txBox="1"/>
          <p:nvPr/>
        </p:nvSpPr>
        <p:spPr>
          <a:xfrm>
            <a:off x="653186" y="3304902"/>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3. 根据触发器的状态，分析输出信号的逻辑值。</a:t>
            </a:r>
          </a:p>
        </p:txBody>
      </p:sp>
      <p:sp>
        <p:nvSpPr>
          <p:cNvPr id="20" name="TextBox 20"/>
          <p:cNvSpPr txBox="1"/>
          <p:nvPr/>
        </p:nvSpPr>
        <p:spPr>
          <a:xfrm>
            <a:off x="1082466" y="4987747"/>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 根据输入信号和输出信号，分析触发器的状态。</a:t>
            </a:r>
          </a:p>
        </p:txBody>
      </p:sp>
      <p:sp>
        <p:nvSpPr>
          <p:cNvPr id="21" name="TextBox 21"/>
          <p:cNvSpPr txBox="1"/>
          <p:nvPr/>
        </p:nvSpPr>
        <p:spPr>
          <a:xfrm>
            <a:off x="4488661" y="1252888"/>
            <a:ext cx="32099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异步分析法定义：异步分析法是一种不依赖于时钟信号的分析方法，用于分析时序逻辑电路的静态行为。</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异步分析法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状态转换图定义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状态转换图是一种图形表示方法，用于描述时序逻辑电路的状态转换关系。</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状态表定义</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状态表是一种表格表示方法，用于描述时序逻辑电路的状态转换关系。</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状态转换图与状态表的关系</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状态转换图和状态表是描述时序逻辑电路的两种常用方法，它们之间存在一定的对应关系。状态转换图可以直观地表示状态转换的过程，而状态表可以详细地列出每个状态和输入信号对应的输出信号和状态转换。</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状态转换图与状态表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317352" y="2013882"/>
            <a:ext cx="3450158" cy="1322592"/>
            <a:chOff x="5317352" y="2013882"/>
            <a:chExt cx="3450158" cy="1322592"/>
          </a:xfrm>
        </p:grpSpPr>
        <p:sp>
          <p:nvSpPr>
            <p:cNvPr id="3" name="TextBox 3"/>
            <p:cNvSpPr txBox="1"/>
            <p:nvPr/>
          </p:nvSpPr>
          <p:spPr>
            <a:xfrm>
              <a:off x="5317352" y="2013882"/>
              <a:ext cx="3450158" cy="1322592"/>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9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5239595" y="4297030"/>
            <a:ext cx="5964684"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375"/>
              </a:spcBef>
            </a:pPr>
            <a:r>
              <a:rPr lang="en-US" sz="3600" b="1">
                <a:solidFill>
                  <a:srgbClr val="FFFFFF">
                    <a:alpha val="100000"/>
                  </a:srgbClr>
                </a:solidFill>
                <a:latin typeface="Microsoft Yahei"/>
                <a:ea typeface="Microsoft Yahei"/>
                <a:cs typeface="Microsoft Yahei"/>
              </a:rPr>
              <a:t>时序逻辑电路的设计</a:t>
            </a:r>
          </a:p>
        </p:txBody>
      </p:sp>
      <p:grpSp>
        <p:nvGrpSpPr>
          <p:cNvPr id="5" name="Group 5"/>
          <p:cNvGrpSpPr/>
          <p:nvPr/>
        </p:nvGrpSpPr>
        <p:grpSpPr>
          <a:xfrm>
            <a:off x="5370845" y="3505984"/>
            <a:ext cx="2156600" cy="638034"/>
            <a:chOff x="5370845" y="3505984"/>
            <a:chExt cx="2156600" cy="638034"/>
          </a:xfrm>
        </p:grpSpPr>
        <p:sp>
          <p:nvSpPr>
            <p:cNvPr id="6" name="TextBox 6"/>
            <p:cNvSpPr txBox="1"/>
            <p:nvPr/>
          </p:nvSpPr>
          <p:spPr>
            <a:xfrm>
              <a:off x="5370845" y="3505984"/>
              <a:ext cx="2156600" cy="63803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同步设计法</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同步设计法是一种基于时钟信号的设计方法，通过时钟信号控制电路的各个操作步骤。</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同步设计法中，电路的操作步骤在时钟信号的控制下同步进行。每个操作步骤对应一个时钟周期，电路的状态变化只发生在时钟信号的边沿。这种方法能够保证电路操作的时序正确性，且易于实现和维护。</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异步设计法是一种不依赖时钟信号的设计方法，电路的操作步骤由输入信号的变化直接触发。</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异步设计法中，电路的操作步骤由输入信号的变化直接触发，不需要时钟信号的同步。这种方法能够减少电路的时钟功耗和时钟网络复杂性，但需要特别注意避免时序冲突和冒险现象。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219" r="242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异步设计法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https://d.book118.com/717136165100006040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2024-09-12T21:56:01.576</cp:lastPrinted>
  <dcterms:created xsi:type="dcterms:W3CDTF">2024-09-12T13:56:01Z</dcterms:created>
  <dcterms:modified xsi:type="dcterms:W3CDTF">2024-09-12T13:56:03Z</dcterms:modified>
</cp:coreProperties>
</file>