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3F5CC-1BC6-4E76-9CE1-702881CC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B57C1-8FB3-44B3-9064-FAA900DB3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CC48B-A82D-4B8B-823C-F193F242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90560-F1F2-48EF-A3FF-6815FAFD4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9BD771-DCC3-45D7-BB66-37BB8435D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29339-3FCD-4308-9573-8A77DA265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F89B4-AE15-4A05-83C7-2C5F87FF6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A074C-EF39-47C5-862C-6CEF5C665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8920C-544A-491E-8AF6-055F254FC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A58A3-BB9D-41CF-A9A9-B6FFF066A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59158-98BD-4099-B9BC-F5B20499F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40061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心理健康疏导工作制度及流程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心理健康疏导工作旨在提高个体和群体的心理健康水平，预防心理问题的发生，促进个体和社会的和谐发展。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随着社会压力的增加和人们生活节奏的加快，心理问题逐渐成为影响人们生活质量的重要因素。因此，建立健全的心理健康疏导工作制度及流程显得尤为重要。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心理健康疏导工作是指通过一系列的措施和方法，帮助个体和群体解决心理问题、缓解心理压力、提高心理健康水平的过程。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心理健康疏导工作涉及心理咨询、心理治疗、心理教育等多个方面，需要专业人员进行指导和实施。同时，它也强调个体和社会的共同参与和协作，以实现全面提高心理健康水平的目标。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心理健康疏导工作制度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心理健康疏导工作制度是为了保障员工心理健康，提高员工工作积极性和效率而制定的一套规范和流程。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该制度主要针对员工在工作和生活中遇到的各种心理压力和困扰，提供及时、有效的心理支持和疏导。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76" b="907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16" b="1431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制度的目标是帮助员工解决心理问题，提高心理素质，促进员工身心健康和全面发展。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316" b="1431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提高员工心理素质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通过心理健康疏导，帮助员工增强心理素质，提高应对压力和困难的能力。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促进员工身心健康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保障员工身心健康，预防心理问题的发生，降低因心理问题导致的缺勤和离职率。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提高员工工作积极性和效率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通过解决员工的心理困扰，提高员工的工作积极性和效率，促进企业整体绩效的提升。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制度目标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组建一支由专业心理咨询师和辅导员组成的团队，负责为员工提供心理健康疏导服务。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建立心理健康疏导专业团队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组织定期的心理健康培训和讲座，提高员工的心理素质和应对心理问题的能力。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定期开展心理健康培训和讲座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设立线上线下的心理咨询服务平台，为员工提供个性化的心理支持和疏导服务。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建立心理咨询服务平台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对心理健康疏导工作进行定期评估和反馈，不断完善和优化制度，提高服务质量和效果。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定期评估和反馈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制度实施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心理健康疏导流程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提供及时、有效的心理健康疏导服务，帮助员工解决心理问题，提高心理健康水平。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适用于公司内部员工及外部客户。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注重保密性、专业性和个性化需求。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效果评估。对实施效果进行评估，及时调整方案，确保达到预期效果。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实施方案。采取多种方式，如面谈、电话咨询、团体辅导等，实施心理健康疏导。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制定方案。根据评估结果，制定个性化的心理健康疏导方案。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识别需求。通过员工满意度调查、日常沟通等方式，发现员工或客户的心理需求。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评估状况。对员工的心理状况进行评估，了解问题的严重程度和性质。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定期对流程进行评估，发现存在的问题和不足之处。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根据评估结果，对流程进行持续改进和优化，提高流程的效率和效果。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积极探索新的方法和手段，推动心理健康疏导工作的创新发展。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https://d.book118.com/717140061046006051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2024-09-24T07:25:58.433</cp:lastPrinted>
  <dcterms:created xsi:type="dcterms:W3CDTF">2024-09-23T23:25:58Z</dcterms:created>
  <dcterms:modified xsi:type="dcterms:W3CDTF">2024-09-23T23:26:00Z</dcterms:modified>
</cp:coreProperties>
</file>