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7D6ED-150B-4566-8E8D-995F0BE78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713A8-8F43-471E-B932-35F8B8610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85ECB-BC90-4D07-9D6C-8302C6370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78D01D-3A66-429E-B614-4BC04486A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E6C03B-EADB-447F-A932-59F7440BB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A267E8-2840-4B8A-A9C4-FCFC3DDDA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88E33F-22E0-4DB3-AA4A-4BFEC4AEE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14FE9C-AD7F-4571-9CD1-725E2751F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204DF2-82AB-4533-AC57-33E4CB6B4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33B56-D258-4199-B301-36B73D3DE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E6651-1B9B-4DFB-A68B-2D5541026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4014403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大数据工程应用实践与人才培养研究与应用的核心技术解析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大数据工程核心技术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大数据工程应用实践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人才培养研究与应用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大数据工程应用挑战与对策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大数据时代的到来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随着互联网、物联网、云计算等技术的快速发展，数据量呈现爆炸式增长，大数据已经成为推动社会进步和经济发展的重要力量。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大数据工程应用的重要性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大数据工程应用涉及数据采集、存储、处理、分析、可视化等多个环节，对于提升政府治理能力、促进企业创新、优化人民生活具有重要意义。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人才培养的紧迫性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大数据工程应用的发展需要大量掌握大数据技术、具备创新能力和实践经验的人才，加强人才培养是推动大数据工程应用持续发展的关键。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大数据工程应用现状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目前，大数据工程应用已经渗透到金融、制造、教育、医疗、交通等各个领域，为政府决策、企业运营和民众生活提供了有力支持。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大数据工程应用面临的挑战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尽管大数据工程应用取得了显著成果，但仍面临数据质量参差不齐、数据处理技术复杂度高、数据安全风险加大等挑战，需要不断探索和创新。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848" r="2584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大数据工程应用现状及趋势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大数据工程核心技术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分布式文件系统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支持非结构化或半结构化数据存储，满足大数据应用对灵活数据模型的需求，如HBase、Cassandra等。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NoSQL数据库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云存储技术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基于云计算的存储服务，提供弹性扩展、按需付费的数据存储解决方案。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采用可扩展的系统结构，提供高可用、高吞吐量的数据访问服务，例如Hadoop的HDFS。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分布式存储技术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MapReduce编程模型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用于处理大规模数据集的编程模型，通过分而治之的思想实现并行计算。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Spark计算框架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基于内存计算的分布式计算框架，提供比MapReduce更快的计算速度和更丰富的功能。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Flink流处理框架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用于实时数据流处理的分布式计算框架，支持高吞吐、低延迟的数据处理。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分布式计算技术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关联规则挖掘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从数据集中发现项集之间的有趣关联或相关联系，如Apriori算法。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聚类分析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将数据对象分组为由类似对象组成的多个类或簇的过程，如K-means算法。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分类与预测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基于历史数据构建分类模型或预测模型，用于新数据的分类或未来趋势的预测。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包括数据清洗、集成、变换和规约等步骤，为后续的数据分析和挖掘提供高质量的数据。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数据挖掘与分析技术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数据加密与保护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访问控制与身份认证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安全审计与监控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大数据安全技术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采用加密算法对数据进行加密处理，确保数据在传输和存储过程中的安全性。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建立数据备份机制，确保在数据损坏或丢失时能够及时恢复。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通过身份认证和访问控制机制，防止未经授权的用户访问敏感数据。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通过对系统和数据的实时监控和审计，发现潜在的安全威胁并及时采取应对措施。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大数据工程应用实践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公共服务优化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通过大数据分析，提高城市公共服务设施的布局合理性和服务效率，如医疗、教育、文化等。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智慧交通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运用大数据技术对城市交通状况进行实时分析，优化交通信号控制、智能导航等，提高城市交通运行效率。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城市规划与管理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利用大数据技术对城市空间布局、交通流量、环境质量等进行实时监测和预测，为城市规划和管理提供科学依据。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智慧城市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通过大数据分析，对生产线上的设备状态、产品质量等进行实时监测和预警，提高生产效率和产品质量。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利用大数据技术对供应链中的物流、库存、销售等数据进行实时分析，优化供应链运作，降低运营成本。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基于大数据分析的预测性维护技术，可以实时监测设备运行状态，提前发现潜在故障，减少设备停机时间。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预测性维护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运用大数据技术对金融机构的客户信息、交易数据等进行实时分析，提高风险识别和管理能力。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通过大数据分析，为投资者提供市场趋势、行业动态等有价值的信息，辅助投资决策。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基于大数据技术的金融创新，可以开发出更符合客户需求、更具市场竞争力的金融产品和服务。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金融产品创新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智慧金融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通过大数据分析，提高医疗服务的精准性和效率，如远程医疗、个性化诊疗等。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运用大数据技术对学生的学习情况、兴趣爱好等进行分析，提供个性化的教育服务。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利用大数据技术对农业生产环境、作物生长情况等进行实时监测和预测，提高农业生产效率和质量。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其他行业应用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https://d.book118.com/717140144035006041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2024-09-13T22:58:23.986</cp:lastPrinted>
  <dcterms:created xsi:type="dcterms:W3CDTF">2024-09-13T14:58:24Z</dcterms:created>
  <dcterms:modified xsi:type="dcterms:W3CDTF">2024-09-13T14:58:26Z</dcterms:modified>
</cp:coreProperties>
</file>