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654F9-4E0D-4935-8F4B-1B57409C2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57211-AB1D-4344-A1B8-EBC3C4BBC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D26CE-29DD-45EF-9BBB-EC06583EE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D54BD-8CA5-490A-B9FD-7E1EB198B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99477-8DDE-48EB-8D2F-ED38C5ADB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B085B-105B-4B36-9D02-51F2F707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2CFBF-133A-4516-9370-615360889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AD49C-E707-4F1A-86E0-859A7D417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B0FF8-F224-4C4A-A13A-C2D9084A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BF1B3-A9CB-4773-B84C-8BD489DC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114AD-E9B8-4F0F-870E-E7DBC97C4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41156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某电视台战略发展规划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电视台现状分析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战略目标与定位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营销策略与合作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电视台现状分析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市场份额与竞争态势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该电视台在市场中的份额较小，与竞争对手相比存在明显差距。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面临来自其他电视台和新媒体平台的激烈竞争，市场地位受到威胁。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该电视台的品牌形象不够鲜明，缺乏独特的品牌特色和吸引力。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观众对该电视台的认知度较低，缺乏稳定的忠实观众群体。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观众认知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品牌形象与观众认知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节目内容不够丰富多样，缺乏创新性和吸引力。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收视率普遍偏低，与竞争对手相比处于劣势。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收视率表现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节目质量与收视率表现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战略目标与定位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创造社会价值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在追求经济效益的同时，积极履行社会责任，传播正能量，为社会进步作出贡献。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成为国内领先的电视台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通过持续创新和优质内容，提升电视台的市场份额和品牌影响力，成为国内同行业的领导者。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注重长期效益，而非短期利益，确保电视台的可持续发展，为未来的成长奠定坚实基础。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长期发展目标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针对不同受众群体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深入研究目标受众的需求和喜好，提供有针对性的内容和服务，满足不同群体的需求。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打造特色品牌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根据市场需求和竞争态势，塑造独特的品牌形象和风格，提升品牌辨识度和忠诚度。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创新内容与形式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不断探索新的内容形式和表现手法，引领行业潮流，满足观众日益增长的精神文化需求。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通过统一的视觉识别系统和宣传推广活动，塑造独特的品牌形象，提升品牌知名度。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通过优质的内容和服务，增强观众对品牌的认同感和信任感，提高品牌的美誉度和忠诚度。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借助多元化的传播渠道和合作伙伴，扩大品牌的影响力和覆盖面，提升品牌的市场竞争力。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拓展品牌影响力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不断推出新颖、有创意的节目，满足观众多样化的需求。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强化品牌认知度，提升品牌价值和影响力。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差异化战略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与竞争对手区别开来，形成独特的品牌形象和定位。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积极引进优秀的人才，包括主持人、编导、记者等各方面的人才。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建立完善的培训体系，提升员工的技能和素质。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制定合理的薪酬制度和晋升通道，激发员工的积极性和创造力。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https://d.book118.com/717141156002006046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2024-09-20T22:45:22.901</cp:lastPrinted>
  <dcterms:created xsi:type="dcterms:W3CDTF">2024-09-20T14:45:22Z</dcterms:created>
  <dcterms:modified xsi:type="dcterms:W3CDTF">2024-09-20T14:45:24Z</dcterms:modified>
</cp:coreProperties>
</file>