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381B6-D778-4ED9-B4BA-BB05AD077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ED23-A660-4DB9-AC84-CF2112761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BBBF7-DC5C-43B2-8031-88CF313F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B4ABB-C320-476F-B5A2-4BBCE8ED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9F3ED-E09F-4FDB-A586-EE36E40E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1ED56-5107-4DC4-B2AA-E62883370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5E4CC-1743-486D-99AC-E51A87E7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52E71-8558-4970-AB6F-B2D4BC09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2B038-120E-417C-934A-A38F89BE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FEEA-70D8-43EE-84C5-56573E1C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ECE61-C560-4509-9F11-1711CB832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1156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述职报告排版格式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封面设计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正文内容排版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结尾部分处理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版式调整与优化建议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输出格式选择及注意事项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封面设计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报告题目应居中排列在封面顶部，字体大小适中，醒目突出。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居中排列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题目应简洁明了地概括报告的主要内容，方便读者快速了解报告主题。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概括内容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报告题目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在封面中部或底部居中位置列出报告人姓名，字体大小适中。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在姓名下方或旁边注明报告人的职务，以便了解报告人的身份和背景。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报告人姓名及职务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在封面底部或合适位置注明报告人所属部门，以便了解报告的来源和背景。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在封面底部或合适位置注明报告的时间，包括年、月、日，以便了解报告的时效性和历史背景。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所属部门及时间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目录安排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目录页制作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目录页位置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置于报告首页，方便查阅。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目录内容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列出各章节、子章节及相应页码。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字体与格式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一般采用黑体、二号字，居中排列。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章节设置与标题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章节划分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根据报告内容，合理划分章节与子章节。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标题层级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标题层级应清晰，一般不超过三级。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一级标题采用黑体、二号字，居中排列；二级标题采用黑体、三号字，居左排列；三级标题采用楷体、三号字，居左排列。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页码标注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页码位置：一般标注在页面底端居中位置。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页码格式：采用阿拉伯数字标注，连续编排。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封面与目录不标注页码，从正文开始标注。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正文内容排版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字体、字号和行距选择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如有小标题，一般采用三号黑体居中排列，上下各空一行。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字号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行距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正文一般采用1.5倍行距或固定值28磅，可根据实际情况适当调整。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正文一般采用小四号宋体，段落开头空两个字，段尾不加标点。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图表插入与编辑技巧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图表应具有自明性，图表标题居中排列在图表上方，图表编号和图题应居中排列于图表下方。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图表插入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图表内容应简洁明了，具有代表性，避免过于复杂或重复。图表中的数据应真实可靠，来源明确。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编辑技巧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https://d.book118.com/717141156201006024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2024-08-29T08:19:58.333</cp:lastPrinted>
  <dcterms:created xsi:type="dcterms:W3CDTF">2024-08-29T00:19:58Z</dcterms:created>
  <dcterms:modified xsi:type="dcterms:W3CDTF">2024-08-29T00:20:00Z</dcterms:modified>
</cp:coreProperties>
</file>