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2E19F-5285-4441-B0C1-CF80E653B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012F2-9008-4FB2-8E18-6137A33DC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A0D38-D4AA-4296-82D2-5E347CA79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D27CE-7596-48A9-88E4-D56E20680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C15E3-3F01-4234-A267-D4446CF0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822C9-6057-4BBC-B3B3-B4C55F913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96CBA-9621-49D5-BA1B-74637025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0D9E9-8CE1-431C-9B02-7679A5089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B041B-E96F-4599-84A9-8B18FDDD6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24F6C-98EA-466E-B660-AE3CFF07B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70110-DC88-4999-BCC0-0CE4E9DC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4302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营销成交技巧和方法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营销成交概述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产品价值展示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营销成交技巧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营销成交概述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48" r="273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营销成交不仅仅是销售产品或服务，还包括建立品牌形象、提升客户忠诚度和促进口碑传播等方面。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营销成交是指通过一系列营销策略和技巧，促使潜在客户做出购买决策，实现销售目标的过程。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通过有效的营销成交策略，可以吸引更多潜在客户，提高客户转化率和销售额。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建立长期客户关系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成功的营销成交不仅可以促进产品销售，还可以提升品牌知名度和美誉度。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通过提供优质的产品和服务，以及运用营销成交策略，可以与客户建立长期稳定的合作关系。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营销成交的策略框架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明确目标客户群体，深入了解客户需求和购买行为，以便制定更具针对性的营销策略。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产品和服务定位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根据目标市场需求和竞争情况，合理定位产品和服务，以满足客户需求并形成竞争优势。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营销传播策略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制定有效的营销传播策略，包括广告、促销、公关、内容营销等手段，以吸引潜在客户并促进销售。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建立完善的客户关系管理系统，通过提供优质的产品和服务，以及运用客户关怀和忠诚度计划等手段，提升客户满意度和忠诚度。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与客户进行深入的交流，了解他们的需求、期望和关注点。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167" b="4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耐心倾听客户的声音，不要急于表达自己的观点，确保充分理解客户的需求。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通过开放式和封闭式问题，引导客户表达自己的需求，发现潜在需求。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通过市场调研了解客户的消费习惯、偏好和潜在需求。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利用数据分析工具，对客户的行为和反馈进行分析，发现潜在需求。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从不同的角度思考问题，打破传统思维模式，发现并满足客户的潜在需求。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挖掘潜在需求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356" b="16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创造客户需求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通过产品创新，满足客户未被满足的需求，创造新的市场需求。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运用创新的营销策略，如社交媒体营销、内容营销等，吸引潜在客户，激发他们的需求。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教育客户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通过教育和培训，提高客户的认知水平，引导他们发现并认可新的需求。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产品价值展示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突出产品独特卖点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营销过程中，首先需要全面了解产品，掌握其独特卖点，并突出展示这些特点。例如，一款新型智能手机，其特点可能包括出色的拍照功能、强大的处理器和持久的电池寿命。在展示产品时，应重点强调这些特点，让客户明白这款手机与众不同之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产品特点介绍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强调与竞品的区别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上，同一类产品通常有许多竞争对手。为了使自己的产品脱颖而出，需要强调其与竞品的差异化竞争优势。例如，一款新型智能电视可能拥有更高的分辨率、更先进的图像处理技术或更广泛的连接选项。在营销过程中，应着重突出这些优势，使客户明白选择该产品的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https://d.book118.com/717143025135006042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2024-09-16T04:20:01.038</cp:lastPrinted>
  <dcterms:created xsi:type="dcterms:W3CDTF">2024-09-15T20:20:01Z</dcterms:created>
  <dcterms:modified xsi:type="dcterms:W3CDTF">2024-09-15T20:20:03Z</dcterms:modified>
</cp:coreProperties>
</file>