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EDB44A-3FA9-4C5B-80D6-D03FE84C6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276A5-44ED-4707-8E0A-53D3D1AD6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3F795-4223-423C-9101-4EFD2CF2C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11D87E-067B-429C-8207-09CFBE13B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7544F5-7ADA-4E51-93A1-DD34997E8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75F999-DA03-4A73-8860-EA29ED1E6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4E929E-4D08-4DDB-93FD-B4A589C5C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84C357-B261-4586-A385-0A3215EF0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CBFC77-8007-4010-ABC6-23915F0C1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15865D-2261-4A1B-9522-4CCC380BE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2EF1E-822D-407F-9BBB-D3C566D04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4614406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离婚协议书中的职业发展与生活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职业发展在离婚协议书中体现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生活安排与权益保障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心理健康与情感调适策略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社交关系重建与拓展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总结：实现离婚后的全面发展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离婚协议书是夫妻双方在自愿离婚的基础上，就财产分割、子女抚养、债权债务等问题达成的一致意见，并以书面形式表现出来的协议。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离婚协议书在离婚过程中具有重要的作用，它是双方协商一致的产物，也是法院或婚姻登记机关审查离婚申请的重要依据。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协议书内容构成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在编写离婚协议书时，需要明确各项条款的具体内容，确保表述清晰、准确、无歧义。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离婚协议书的内容通常包括以下几个方面：双方基本信息、离婚原因、财产分割、子女抚养、债权债务处理、其他约定等。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离婚协议书经双方签字确认后，即具有法律效力。双方应严格遵守协议书的各项约定，并按照约定履行相关义务。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如一方违反协议书的约定，另一方可依法向法院提起诉讼，要求违约方承担法律责任。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8924" b="2892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在执行过程中，如遇到协议书未明确约定的事项，双方可协商解决；协商不成的，可依法向法院申请裁决。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法律效力及执行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职业发展在离婚协议书中体现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明确各自的职业身份、职位、工作性质以及所在行业的特点。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双方当前职业状况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工作前景评估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针对双方所在行业的发展趋势，进行前景预测，以了解未来可能的职业机会和挑战。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探讨可能影响双方职业发展的内外因素，如个人能力、市场需求、竞争态势等。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工作现状及前景分析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各自制定短期和长期的职业发展规划，包括目标职位、期望薪资、培训计划等。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个人职业规划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探讨如何在离婚后平衡家庭与职业需求，确保双方都能在职业上取得进步。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家庭与职业平衡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根据职业规划，设定可量化的目标，并根据实际情况进行调整和优化。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目标设定与调整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职业规划与目标设定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双方职业支持与合作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职业支持与协助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双方同意在对方职业发展上给予必要的支持和协助，如提供行业信息、介绍工作机会等。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子女教育与职业规划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如有子女，双方应共同关注子女的教育与职业规划，为其提供指导和支持。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合作与沟通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双方保持职业发展的沟通与合作，共同应对可能出现的挑战和机遇。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生活安排与权益保障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租赁或购房计划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如双方均无住房或需改善居住条件，可协商制定租赁或购房计划，明确双方的责任和权利，确保离婚后的居住需求得到满足。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协商确定住房归属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根据双方实际情况和财产状况，协商确定婚后共同居住的住房归属，可以是一方保留、另一方获得经济补偿，或者出售住房并分配售房款项。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房屋贷款处理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如婚后存在房屋贷款，需协商确定贷款偿还责任，可以是一方承担全部贷款、双方共同承担贷款或按比例承担贷款。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住房问题解决方案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根据子女年龄、健康状况和双方实际情况，协商确定子女抚养权归属，可以是一方获得抚养权、双方共同抚养或轮流抚养。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子女抚养权归属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如子女由一方抚养，另一方需支付抚养费，具体金额和支付方式可协商确定，建议考虑子女成长需要、双方经济能力和当地生活水平等因素。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抚养费支付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双方可协商制定子女教育计划，明确教育目标、学校选择和费用承担方式等，确保子女在离婚后得到良好的教育。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教育计划与费用承担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子女抚养与教育计划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https://d.book118.com/717146144063006035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2024-09-09T21:26:43.348</cp:lastPrinted>
  <dcterms:created xsi:type="dcterms:W3CDTF">2024-09-09T13:26:43Z</dcterms:created>
  <dcterms:modified xsi:type="dcterms:W3CDTF">2024-09-09T13:26:45Z</dcterms:modified>
</cp:coreProperties>
</file>