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6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23113-EE95-4068-A1D5-E4D092A0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CD0CF-F174-4CD9-B4BE-F8F1A0D2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2FBDA-ACE6-45C0-8323-D17A85FA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88377-254D-45C4-816C-EE4CEF1FA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D36E4-CC36-4C5E-A522-4A797B61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CC31A-74A0-42B0-8C43-8897F062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B6E82-6FC9-49C9-86A1-AB82D10FA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44FCF-37C9-46AB-9166-CC1A4F800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23008-25F5-45CB-84E2-B8D7085AF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C4867-3470-4B9C-8F0D-A0773587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AC8D9-1D65-4813-A84F-B0126B262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51" r:id="rId2"/>
    <p:sldLayoutId id="2147488352" r:id="rId3"/>
    <p:sldLayoutId id="2147488353" r:id="rId4"/>
    <p:sldLayoutId id="2147488354" r:id="rId5"/>
    <p:sldLayoutId id="2147488355" r:id="rId6"/>
    <p:sldLayoutId id="2147488356" r:id="rId7"/>
    <p:sldLayoutId id="2147488357" r:id="rId8"/>
    <p:sldLayoutId id="2147488358" r:id="rId9"/>
    <p:sldLayoutId id="2147488359" r:id="rId10"/>
    <p:sldLayoutId id="214748836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5011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三年级下册语文课件第二单元口语交际——该不该实行班干部轮流制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导入话题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分析利弊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案例分享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讨论与思考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https://d.book118.com/717150116100006031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三年级下册语文课件第二单元口语交际——该不该实行班干部轮流制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2024-09-03T17:41:00.594</cp:lastPrinted>
  <dcterms:created xsi:type="dcterms:W3CDTF">2024-09-03T09:41:00Z</dcterms:created>
  <dcterms:modified xsi:type="dcterms:W3CDTF">2024-09-03T09:41:02Z</dcterms:modified>
</cp:coreProperties>
</file>