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905D3-6252-43F2-90D6-DD9E6952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77DFC-6CF3-4E64-8B56-AB43484FD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6EDD4-F3A7-4A71-AAD4-48A091835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32AD2-B505-472C-8355-EDEF927C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3C47F-1B89-43A1-9FB2-6B6B426C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1BAB7-B4BE-498B-B06B-707196266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8EC92-D1F2-443B-ADAE-30068353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13BB2-569E-4974-B7B1-2F17BFFD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2F1D9-0F24-4D36-AF5E-F978BF16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69EE4-AE0B-4FCB-83DA-ABDD8818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61D07-553F-497C-B968-38B90B62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520240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牙齿充填材料性能研究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引言：牙齿充填材料的重要性
 材料分类：常见的牙齿充填材料
 物理性能：强度、硬度、耐磨性
 化学性能：稳定性、生物相容性
 操作性能：易用性、可操作性
 影响因素：影响材料性能的因素
 对比分析：不同材料的性能比较
 总结：牙齿充填材料性能概述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引言：牙齿充填材料的重要性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牙齿充填材料性能研究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引言：牙齿充填材料的重要性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牙齿充填材料的重要性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1.恢复牙齿功能：牙齿充填材料能够有效恢复牙齿的咀嚼功能，保持口腔的正常生理活动，提高患者的生活质量。</a:t>
            </a:r>
          </a:p>
          <a:p>
            <a:r>
              <a:t>2.防止疾病进展：及时使用牙齿充填材料可以防止龋齿等牙齿疾病的进一步发展，保护牙齿健康，减轻患者痛苦。</a:t>
            </a:r>
          </a:p>
          <a:p>
            <a:r>
              <a:t>3.美观效果：牙齿充填材料具有良好的美观效果，可以恢复牙齿的外形和颜色，使患者更加自信。</a:t>
            </a:r>
          </a:p>
          <a:p>
            <a:r>
              <a:t>随着口腔医学的不断发展和技术水平的提高，牙齿充填材料的重要性愈加凸显。选择合适的充填材料对于提高治疗效果和患者满意度具有重要意义。因此，本研究旨在探讨不同牙齿充填材料的性能特点，为临床选择提供参考依据，以更好地满足患者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材料分类：常见的牙齿充填材料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牙齿充填材料性能研究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材料分类：常见的牙齿充填材料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银汞合金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1.银汞合金是常用的牙齿充填材料，具有优良的强度和耐磨性。</a:t>
            </a:r>
          </a:p>
          <a:p>
            <a:r>
              <a:t>2.然而，银汞合金的美观性较差，与牙齿的天然颜色不匹配。</a:t>
            </a:r>
          </a:p>
          <a:p>
            <a:r>
              <a:t>3.随着人们对美观性要求的提高，银汞合金的使用逐渐减少。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复合树脂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1.复合树脂具有较好的美观性，能够与牙齿的天然颜色相匹配。</a:t>
            </a:r>
          </a:p>
          <a:p>
            <a:r>
              <a:t>2.同时，复合树脂也具有较好的强度和耐磨性。</a:t>
            </a:r>
          </a:p>
          <a:p>
            <a:r>
              <a:t>3.是目前应用最广泛的牙齿充填材料之一。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材料分类：常见的牙齿充填材料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1.玻璃离子水门汀具有较好的粘接性能，能够牢固地与牙齿粘接在一起。</a:t>
            </a:r>
          </a:p>
          <a:p>
            <a:r>
              <a:t>2.同时，玻璃离子水门汀能够释放氟离子，具有一定的防龋作用。</a:t>
            </a:r>
          </a:p>
          <a:p>
            <a:r>
              <a:t>3.但玻璃离子水门汀的强度和耐磨性相对较差，适用于一些较低咬合力的区域。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陶瓷材料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1.陶瓷材料具有优异的美观性和生物相容性，不会对口腔组织产生刺激。</a:t>
            </a:r>
          </a:p>
          <a:p>
            <a:r>
              <a:t>2.陶瓷材料的强度和耐磨性也在不断提高，逐渐成为牙齿充填材料的重要选择之一。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玻璃离子水门汀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材料分类：常见的牙齿充填材料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自凝塑料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1.自凝塑料具有操作简便、快速凝固的优点，适用于一些急需处理的情况。</a:t>
            </a:r>
          </a:p>
          <a:p>
            <a:r>
              <a:t>2.但自凝塑料的机械性能和美观性相对较差，不适用于一些对美观性和强度要求较高的区域。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生物活性材料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1.生物活性材料能够与周围组织形成良好的生物相容性，促进组织的再生和修复。</a:t>
            </a:r>
          </a:p>
          <a:p>
            <a:r>
              <a:t>2.目前生物活性材料在牙齿充填领域的应用尚处于研究阶段，但具有广阔的应用前景。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物理性能：强度、硬度、耐磨性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牙齿充填材料性能研究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物理性能：强度、硬度、耐磨性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强度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1.牙齿充填材料的强度对于维持牙齿功能和防止材料破裂至关重要。研究表明，高强度材料可提供更好的长期性能。</a:t>
            </a:r>
          </a:p>
          <a:p>
            <a:r>
              <a:t>2.复合树脂是目前常用的牙齿充填材料，其强度可通过添加增强剂如玻璃或碳化硅颗粒进行提高。</a:t>
            </a:r>
          </a:p>
          <a:p>
            <a:r>
              <a:t>3.一种新型的生物活性玻璃陶瓷材料显示出优良的强度性能，同时具有促进牙齿组织再生的能力。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1.硬度是衡量牙齿充填材料耐磨损和保持形状的能力的重要指标。</a:t>
            </a:r>
          </a:p>
          <a:p>
            <a:r>
              <a:t>2.常用的牙齿充填材料中，复合树脂和银汞合金具有较高的硬度，能够较好地抵抗磨损。</a:t>
            </a:r>
          </a:p>
          <a:p>
            <a:r>
              <a:t>3.对于后牙等承受较大咀嚼力的区域，选择高硬度的充填材料更为重要。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物理性能：强度、硬度、耐磨性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耐磨性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1.耐磨性是评估牙齿充填材料使用寿命和长期稳定性的关键性能。</a:t>
            </a:r>
          </a:p>
          <a:p>
            <a:r>
              <a:t>2.研究表明，具有高耐磨性的材料能够更好地保持其原始形态和结构，提高充填效果。</a:t>
            </a:r>
          </a:p>
          <a:p>
            <a:r>
              <a:t>3.复合树脂材料通过改进配方和制造工艺，可提高其耐磨性，延长使用寿命。</a:t>
            </a:r>
          </a:p>
          <a:p>
            <a:r>
              <a:t>以上内容仅供参考，建议咨询专业牙医获取更全面和准确的信息。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化学性能：稳定性、生物相容性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牙齿充填材料性能研究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化学性能：稳定性、生物相容性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化学稳定性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1.牙齿充填材料需具有足够的化学稳定性，以承受口腔环境中的各种化学物质和酶的作用，保持其结构和性质的稳定。</a:t>
            </a:r>
          </a:p>
          <a:p>
            <a:r>
              <a:t>2.一些常见的牙齿充填材料，如复合树脂和玻璃离子水门汀，其化学稳定性受到pH值、温度和口腔内化学物质的影响。</a:t>
            </a:r>
          </a:p>
          <a:p>
            <a:r>
              <a:t>3.研究表明，通过改进材料和配方，可以提高牙齿充填材料的化学稳定性，延长其使用寿命。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生物相容性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1.牙齿充填材料应具有良好的生物相容性，避免对周围组织产生不良刺激或引发免疫反应。</a:t>
            </a:r>
          </a:p>
          <a:p>
            <a:r>
              <a:t>2.生物相容性受材料成分、表面性质和结构设计等多因素影响。</a:t>
            </a:r>
          </a:p>
          <a:p>
            <a:r>
              <a:t>3.通过选择合适的材料和表面处理技术，可以提高牙齿充填材料的生物相容性，降低术后敏感和并发症的风险。</a:t>
            </a:r>
          </a:p>
          <a:p>
            <a:r>
              <a:t>以上内容仅供参考，建议查阅专业文献获取更全面和准确的信息。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操作性能：易用性、可操作性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牙齿充填材料性能研究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https://d.book118.com/717152024042006026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引言：牙齿充填材料的重要性</vt:lpstr>
      <vt:lpstr> 引言：牙齿充填材料的重要性</vt:lpstr>
      <vt:lpstr> 材料分类：常见的牙齿充填材料</vt:lpstr>
      <vt:lpstr> 材料分类：常见的牙齿充填材料</vt:lpstr>
      <vt:lpstr> 材料分类：常见的牙齿充填材料</vt:lpstr>
      <vt:lpstr> 材料分类：常见的牙齿充填材料</vt:lpstr>
      <vt:lpstr> 物理性能：强度、硬度、耐磨性</vt:lpstr>
      <vt:lpstr> 物理性能：强度、硬度、耐磨性</vt:lpstr>
      <vt:lpstr> 物理性能：强度、硬度、耐磨性</vt:lpstr>
      <vt:lpstr> 化学性能：稳定性、生物相容性</vt:lpstr>
      <vt:lpstr> 化学性能：稳定性、生物相容性</vt:lpstr>
      <vt:lpstr> 操作性能：易用性、可操作性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2024-08-31T06:32:52.706</cp:lastPrinted>
  <dcterms:created xsi:type="dcterms:W3CDTF">2024-08-30T22:32:52Z</dcterms:created>
  <dcterms:modified xsi:type="dcterms:W3CDTF">2024-08-30T22:32:55Z</dcterms:modified>
</cp:coreProperties>
</file>