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33C452-B524-49E5-97A7-EA2FB7B01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764478-2523-47AC-B67B-2BF7CB881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8CAE1-6CC9-45D2-AD4E-B6DF3A7E2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7E0A1F-8B2B-42D2-AA54-9D08F0B5A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7A68D7-FDEB-48A3-87B1-4F2325695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4EDD91-3735-4A91-88B1-E418897F1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895A82-3650-433B-81E7-E3B6090EC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11E7C5-7BEE-45BB-AF0A-772229AAD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CCCA12-3352-48B1-A6D9-1FC816655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34EE08-CA26-448B-AEA0-1F01B5787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F554AC-BE62-47BD-820E-50410F894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9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15310520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银行下半年工作计划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业务发展策略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风险管理与合规经营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客户服务与渠道优化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人力资源与团队建设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科技创新与数字化转型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绩效考核与激励机制完善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全球经济复苏，国内经济稳中有变，银行业竞争日趋激烈。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经济形势分析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政策法规调整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技术发展趋势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金融监管政策收紧，消费者权益保护力度加大，对银行业务合规性提出更高要求。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金融科技不断创新，数字化、智能化成为银行业发展重要趋势。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下半年工作背景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工作目标与任务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实现贷款、存款等业务规模稳步增长，提高市场份额。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加强信用风险、市场风险、操作风险等各类风险管理，确保业务稳健发展。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提升客户服务水平，完善客户服务体系，提高客户满意度。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加快数字化转型步伐，提高业务处理效率，降低运营成本。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业务规模扩张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风险管理强化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客户服务优化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数字化转型推进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根据工作目标与任务，明确具体措施、责任人和时间节点。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制定详细实施方案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开展全员培训，提升员工业务能力和服务意识；进行思想动员，统一全员思想认识。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组织培训与动员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建立定期汇报机制，及时掌握工作进展；开展专项督导检查，确保各项措施落到实处。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加强过程监控与督导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对工作成果进行全面总结评估，提炼经验教训；收集员工意见建议，持续改进工作计划。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总结评估与反馈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工作计划安排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业务发展策略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优先支持小微企业、绿色经济和科技创新领域，提高中长期贷款占比。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调整信贷结构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根据风险收益匹配原则，合理确定贷款利率，提高市场竞争力。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优化定价策略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研发符合市场需求的特色信贷产品，如供应链金融、知识产权质押贷款等。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创新信贷产品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加大信贷投放力度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发展财富管理业务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丰富理财产品体系，提供定制化财富管理服务，满足客户多元化需求。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拓展支付结算业务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推广电子支付、移动支付等新兴支付方式，提高支付结算效率。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加强金融市场业务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积极参与债券承销、债券交易等业务，提高金融市场业务收入。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提升中间业务收入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拓展国际业务市场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深化跨境人民币业务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推动跨境人民币结算、融资等业务创新，提高企业使用人民币进行跨境交易的便利性。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拓展国际贸易融资业务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加强与“一带一路”沿线国家和地区的金融合作，为进出口企业提供全方位融资支持。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加强外汇业务风险管理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完善外汇业务内控制度，加强外汇业务合规性和风险管理，确保业务稳健发展。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风险管理与合规经营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加强贷款审批流程，确保贷款审批符合银行风险管理政策和相关法规。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严格贷款审批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定期对贷款质量进行监控和分析，及时发现和解决潜在风险。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监控贷款质量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加强员工风险意识培训，提高全员风险防范意识和能力。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强化风险意识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加强信贷风险管理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根据银行业务发展和监管要求，不断完善和更新内控制度。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优化内控制度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加大内部审计力度，确保各项业务和流程符合内控要求。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强化内部审计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运用科技手段提升内控体系信息化水平，提高内控效率和准确性。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提升信息化水平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完善内部控制体系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加强合规检查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定期开展合规检查，及时发现和纠正违规行为。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建立合规文化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倡导合规经营理念，营造银行内部合规文化氛围。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深入学习法规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组织员工深入学习银行业相关法规和政策，确保业务合规。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提高合规经营水平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客户服务与渠道优化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https://d.book118.com/717153105201006024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2024-08-29T08:21:07.222</cp:lastPrinted>
  <dcterms:created xsi:type="dcterms:W3CDTF">2024-08-29T00:21:07Z</dcterms:created>
  <dcterms:modified xsi:type="dcterms:W3CDTF">2024-08-29T00:21:09Z</dcterms:modified>
</cp:coreProperties>
</file>