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058B2-9C6A-42E4-91CA-18E54CEBE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9BEBD-5393-4C19-8FC2-3E67368E1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0811D-C5A2-4B33-8C32-4DDE29702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4D07A-E3F7-46EE-9D41-2DC6CF830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2EF1CD-C27D-42CC-923D-FB1D16017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DEE0C6-0F2C-4B68-B5C5-235736585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1D11AB-149A-4D13-B5B5-995894BB3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1D120-19BA-4393-A977-3C2453DF3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62745-EB9F-4CE6-92E0-324A86060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8B54B-1733-49AB-8328-699A0F9E4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8773B-BAC6-42F4-995D-C7D7E2514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56001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重大事项报告制度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监督与追责机制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https://d.book118.com/717156001063006036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2024-09-11T10:07:20.750</cp:lastPrinted>
  <dcterms:created xsi:type="dcterms:W3CDTF">2024-09-11T02:07:20Z</dcterms:created>
  <dcterms:modified xsi:type="dcterms:W3CDTF">2024-09-11T02:07:22Z</dcterms:modified>
</cp:coreProperties>
</file>