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DF737-393F-477D-9487-CF77BE182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054DB9-515D-4A60-9F01-5AB4549F5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5E6CB-215E-47EE-AD8A-C7733C230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3BD34-22EF-4C9D-807F-C97923530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E628C3-F609-4A2E-A0D9-6627F9A77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A384D3-9B20-455C-9A01-5BEB92F72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2FDE74-CAEE-4F30-8919-483CD9CA3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1FF4FA-5639-437D-A3C0-F69540C3F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594B3-D9B1-4706-971F-BACBA20FC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78B3C-634C-4B64-BAD6-64600E009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BC4E0-7645-4F42-AFB8-0C8EF627B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56106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翻身约束法操作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翻身约束法操作步骤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翻身约束法的替代方法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翻身约束法的风险与后果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翻身约束法的实际应用与案例分析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翻身约束法是一种用于协助患者安全翻身的护理技术。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确保患者在翻身过程中保持稳定和安全，预防意外事件的发生，提高患者的舒适度和安全性。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适用于需要协助翻身的重症患者、老年患者、术后患者以及身体虚弱的患者。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对于有皮肤破损、骨折、脊柱损伤等特殊情况的患者，需在医生指导下进行翻身约束法的操作。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操作前的准备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了解患者的病情、意识状态、活动能力以及配合程度。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告知患者及家属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向患者及家属解释翻身约束法的目的、操作过程和注意事项，以获得他们的理解和配合。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准备必要的工具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包括约束带、枕头、垫子等护理器具，确保工具清洁、干燥并处于良好状态。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调整床铺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确保床铺平整、干燥、无杂物，以增加患者的舒适度和安全性。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翻身约束法操作步骤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评估患者的病情、意识状态、肢体活动度及配合程度。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了解患者是否有过约束过敏史或皮肤破损情况。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评估患者的情绪状态，判断是否需要进行心理疏导。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根据患者情况选择合适的约束工具，如约束带、约束衣等。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7542" r="75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注意选择柔软、透气的材料，以减少对皮肤的刺激。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确保约束工具的尺寸合适，避免过紧或过松。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选择合适的约束工具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760" b="117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实施约束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在医护人员的指导下，正确使用约束工具。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注意保护患者的关节和骨骼突出部位，避免造成损伤。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约束时应尽量减少对患者的束缚，以保证其舒适度。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定期检查约束部位皮肤状况，确保无压疮、破损等情况。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根据患者情况及时调整约束工具的松紧度和使用时间。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观察患者情绪变化，如有异常及时采取相应措施。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702" r="1970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翻身约束法注意事项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确保环境安全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在操作前应检查周围环境是否安全，移除可能导致跌倒或受伤的障碍物。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使用合适的约束工具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选择符合安全标准的约束工具，如约束带、床栏等，并确保其完好无损。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避免使用过度约束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在保证安全的前提下，尽量减少对患者的过度约束，以免造成不必要的伤害。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安全考虑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调整姿势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在翻身过程中，尽量保持患者的姿势舒适，避免长时间保持同一姿势。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关注患者感受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留意患者的反应，如出现不适或疼痛等情况应及时调整操作。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定期放松约束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在操作过程中应定期放松约束，让患者得到适当的休息和放松。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患者的舒适度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https://d.book118.com/717156106044006031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2024-09-03T09:30:37.559</cp:lastPrinted>
  <dcterms:created xsi:type="dcterms:W3CDTF">2024-09-03T01:30:37Z</dcterms:created>
  <dcterms:modified xsi:type="dcterms:W3CDTF">2024-09-03T01:30:39Z</dcterms:modified>
</cp:coreProperties>
</file>