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038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94CD6-231D-4B5E-93E8-5A4206A1A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8CF99-16E1-4A51-BAB0-A83349EF0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D4BC7-78D3-40AC-9A68-7DA4F16BF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9995F-EF53-4832-9E4D-C045627D3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85EAAA-5A93-4659-AF3F-446E7DE6D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8C873D-5742-4920-9C2F-B6FFE2838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76ADD9-E77C-4721-A5A1-CAB08E7CB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77025-F9D9-41B4-B46A-0144B45AD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F94DB-2E1D-4B3F-AD57-9FE11348F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50F1A-3CC3-453F-A52C-BBBA8B326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5418E-2C1C-4095-B461-F199560C1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20376" r:id="rId2"/>
    <p:sldLayoutId id="2147520377" r:id="rId3"/>
    <p:sldLayoutId id="2147520378" r:id="rId4"/>
    <p:sldLayoutId id="2147520379" r:id="rId5"/>
    <p:sldLayoutId id="2147520380" r:id="rId6"/>
    <p:sldLayoutId id="2147520381" r:id="rId7"/>
    <p:sldLayoutId id="2147520382" r:id="rId8"/>
    <p:sldLayoutId id="2147520383" r:id="rId9"/>
    <p:sldLayoutId id="2147520384" r:id="rId10"/>
    <p:sldLayoutId id="214752038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561650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增强大学生的适应能力和应变能力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提高自我认知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拓展知识储备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增强实践能力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提高心理素质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加强人际交往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895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提高自我认知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了解自己的优势和不足</a:t>
            </a:r>
            <a:endParaRPr lang="zh-CN" altLang="en-US"/>
          </a:p>
        </p:txBody>
      </p:sp>
      <p:sp>
        <p:nvSpPr>
          <p:cNvPr id="104903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自我认知的重要性：了解自己的优势和不足，有助于更好地发挥自己的优势，改进自己的不足。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优势：包括自己的特长、技能、兴趣等，可以通过自我反思、他人评价等方式来了解。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不足：包括自己的缺点、不足、需要改进的地方等，可以通过自我反思、他人评价等方式来了解。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如何发挥优势、改进不足：可以通过制定计划、设定目标、持续学习等方式来发挥自己的优势，改进自己的不足。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明确个人价值观和目标</a:t>
            </a:r>
            <a:endParaRPr lang="zh-CN" altLang="en-US"/>
          </a:p>
        </p:txBody>
      </p:sp>
      <p:sp>
        <p:nvSpPr>
          <p:cNvPr id="10490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自我认知的重要性：了解自己的优点和缺点，明确自己的价值观和目标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价值观的确立：根据个人的成长经历、家庭背景、教育背景等因素，确立自己的价值观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目标的设定：根据价值观，设定自己的人生目标和职业目标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自我反思和调整：定期对自己的价值观和目标进行反思和调整，以适应环境的变化和自身的成长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培养自我调节和自我激励能力</a:t>
            </a:r>
            <a:endParaRPr lang="zh-CN" altLang="en-US"/>
          </a:p>
        </p:txBody>
      </p:sp>
      <p:sp>
        <p:nvSpPr>
          <p:cNvPr id="10491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自我激励：设定目标和计划，激发自己的动力和热情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自我认知：了解自己的优点和缺点，明确自己的需求和目标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自我调节：学会控制自己的情绪和心态，保持冷静和理智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培养自信：相信自己的能力和价值，勇于面对挑战和困难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23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拓展知识储备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掌握专业基础知识</a:t>
            </a:r>
            <a:endParaRPr lang="zh-CN" altLang="en-US"/>
          </a:p>
        </p:txBody>
      </p:sp>
      <p:sp>
        <p:nvSpPr>
          <p:cNvPr id="10493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学习专业课程：认真听讲，做好笔记，理解并掌握专业知识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参加学术活动：参加学术讲座、研讨会等，了解行业动态，拓宽视野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实践操作：通过实习、实践等方式，将理论知识应用于实际工作中，提高实践能力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阅读专业书籍：阅读相关专业书籍，拓宽知识面，加深理解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了解跨学科知识</a:t>
            </a:r>
            <a:endParaRPr lang="zh-CN" altLang="en-US"/>
          </a:p>
        </p:txBody>
      </p:sp>
      <p:sp>
        <p:nvSpPr>
          <p:cNvPr id="104939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跨学科知识的重要性：增强适应能力和应变能力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跨学科知识的范围：包括但不限于自然科学、社会科学、人文科学等领域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学习方法：阅读相关书籍、参加讲座、参加跨学科课程等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实际应用：将跨学科知识应用于实际问题的解决和决策中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培养终身学习能力</a:t>
            </a:r>
            <a:endParaRPr lang="zh-CN" altLang="en-US"/>
          </a:p>
        </p:txBody>
      </p:sp>
      <p:sp>
        <p:nvSpPr>
          <p:cNvPr id="10494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学习：积极参加各类培训和讲座，提高专业素养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阅读：广泛阅读，拓宽知识面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实践：积极参与社会实践，将理论知识应用于实际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创新：培养创新思维，勇于探索和尝试新事物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PART-04</a:t>
            </a:r>
            <a:endParaRPr lang="zh-CN" altLang="en-US"/>
          </a:p>
        </p:txBody>
      </p:sp>
      <p:sp>
        <p:nvSpPr>
          <p:cNvPr id="104949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增强实践能力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参与社会实践和志愿服务</a:t>
            </a:r>
            <a:endParaRPr lang="zh-CN" altLang="en-US"/>
          </a:p>
        </p:txBody>
      </p:sp>
      <p:sp>
        <p:nvSpPr>
          <p:cNvPr id="104957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志愿服务：参与各种志愿服务活动，如支教、环保、敬老等，以提高自己的社会责任感和奉献精神。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社会实践：参与各种实践活动，如实习、兼职、创业等，以提高自己的实践能力和经验。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实践与理论相结合：将所学知识与实践相结合，提高解决问题的能力和创新能力。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团队合作与沟通能力：在实践和志愿服务中，提高团队合作和沟通能力，以便更好地适应社会和应对各种挑战。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提升团队协作和沟通能力</a:t>
            </a:r>
            <a:endParaRPr lang="zh-CN" altLang="en-US"/>
          </a:p>
        </p:txBody>
      </p:sp>
      <p:sp>
        <p:nvSpPr>
          <p:cNvPr id="104963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团队协作：学会与他人合作，共同完成任务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沟通能力：提高语言表达能力，有效传递信息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领导力：培养领导能力，带领团队实现目标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解决问题：学会分析问题，提出解决方案，并付诸实践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https://d.book118.com/717156165031006032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4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Office Theme</vt:lpstr>
      <vt:lpstr>增强大学生的适应能力和应变能力</vt:lpstr>
      <vt:lpstr>目录</vt:lpstr>
      <vt:lpstr>添加章节标题</vt:lpstr>
      <vt:lpstr>提高自我认知</vt:lpstr>
      <vt:lpstr>了解自己的优势和不足</vt:lpstr>
      <vt:lpstr>明确个人价值观和目标</vt:lpstr>
      <vt:lpstr>培养自我调节和自我激励能力</vt:lpstr>
      <vt:lpstr>拓展知识储备</vt:lpstr>
      <vt:lpstr>掌握专业基础知识</vt:lpstr>
      <vt:lpstr>了解跨学科知识</vt:lpstr>
      <vt:lpstr>培养终身学习能力</vt:lpstr>
      <vt:lpstr>增强实践能力</vt:lpstr>
      <vt:lpstr>参与社会实践和志愿服务</vt:lpstr>
      <vt:lpstr>提升团队协作和沟通能力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2024-09-04T21:29:05.424</cp:lastPrinted>
  <dcterms:created xsi:type="dcterms:W3CDTF">2024-09-04T13:29:05Z</dcterms:created>
  <dcterms:modified xsi:type="dcterms:W3CDTF">2024-09-04T13:29:07Z</dcterms:modified>
</cp:coreProperties>
</file>