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BFBBB-581D-4E4A-9EF2-11E761CE7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CBC14-6CF3-4F22-8C37-FB142133F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3E9AB-DA70-447E-99E3-9051F266A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B610DC-8AE8-481A-8369-83B78F54D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551293-3012-4E72-8666-A3F72F36E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B68F07-EFF1-433E-B313-FE0194B86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B98EDF-EA17-46E7-B19B-C08AA884A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B454C-8284-4C24-A2D1-FE9A23CDA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1B51E-DD5D-4777-B3B5-727FCDEE7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4C33D-072E-44F4-B93C-B455F1E88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D50ED-345F-4C56-BCB4-C2CB1199A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6103011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绩效评估3共性指标和个性指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共性指标解读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个性指标分析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绩效评估实施过程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绩效评估结果应用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绩效评估优化建议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通过评估员工的工作表现，可以发现和解决工作中存在的问题，从而提高组织的整体效率。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公正的绩效评估可以激励员工继续努力，同时也可以为员工提供晋升和奖励的依据。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绩效评估可以为员工提供反馈和建议，帮助他们了解自己的优点和不足，从而制定个人发展计划。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34" r="302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绩效评估的对象可以是组织内的任何员工，包括管理人员、专业技术人员、销售人员等。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绩效评估的范围可以涵盖员工的工作结果、工作能力、工作态度等多个方面。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评估对象及范围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评估周期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绩效评估的周期可以根据组织的实际情况进行设定，可以是年度、季度、月度等。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绩效评估的流程通常包括目标设定、自我评估、上级评估、面谈反馈、结果应用等步骤。在评估过程中，需要确保评估的公正性、客观性和准确性。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24" r="172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评估周期与流程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共性指标解读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对工作负责，积极投入，不推诿责任，勇于承担工作失误。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积极寻求工作机会，主动解决问题，不等待他人指示。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遵守公司规章制度，不迟到早退，不旷工，保持良好的工作秩序。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遵守纪律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工作态度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具备完成本职工作所需的专业知识和技能，能够解决工作中的技术难题。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具备快速学习新知识和技能的能力，以适应不断变化的工作需求。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具备创新思维和创新能力，能够提出新的想法和解决方案，推动工作改进。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具备良好的沟通能力，能够清晰表达自己的意见和想法，积极与团队成员交流。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协作精神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愿意与他人合作，共同完成团队目标，不计较个人得失。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在团队中具备一定的领导能力，能够带领团队完成任务，协调团队成员之间的关系。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个性指标分析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结合公司和部门整体目标，为不同岗位设定相应的工作目标，并将其转化为可量化的个性指标。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根据每个岗位的具体职责和工作内容，设置与之相关的个性指标，以准确衡量该岗位员工的工作绩效。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充分考虑各岗位的工作特点、难度、复杂度等因素，设置具有针对性的个性指标。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针对不同岗位设置个性指标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层次分析法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运用层次分析法（AHP）等数学方法，对各岗位个性指标进行权重计算，确保权重分配的科学性和合理性。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历史数据法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参考公司历史绩效数据，分析各岗位绩效表现与整体目标的关联度，从而确定个性指标的权重。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邀请行业专家或公司内部资深员工，根据各岗位的重要性和贡献度，对个性指标进行权重分配。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个性指标权重确定方法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https://d.book118.com/717161030114006035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2024-09-10T02:54:16.581</cp:lastPrinted>
  <dcterms:created xsi:type="dcterms:W3CDTF">2024-09-09T18:54:16Z</dcterms:created>
  <dcterms:modified xsi:type="dcterms:W3CDTF">2024-09-09T18:54:18Z</dcterms:modified>
</cp:coreProperties>
</file>