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09E7B-7632-4C8C-8B1F-B74AF6D7D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10E5A-B860-4B69-9555-94935E73C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938B7-EDAC-41C3-AB1E-ED2D24FEF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A6CD45-F0BF-42C8-9834-C717242BA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025CC1-C270-448E-A23F-5CE82259E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101B9F-252E-4E91-8435-9BB7E0E58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8D40B2-8404-4500-8387-615E16093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3C17E7-F5D6-4359-A72D-238CC08D2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DA727-F614-4C16-814C-737D65416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C2872-D117-494A-8567-B945AAA12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FF735-A086-4CD2-AAEC-D577326AC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610301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道路交通安全基本常识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驾驶员安全行车常识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车辆安全检查与维护常识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行人与乘客安全出行常识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道路交通事故应急处理常识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交通拥堵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交通事故的危害与影响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051" r="1805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5313" r="53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6226" b="622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0910" r="109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交通事故可能导致人员受伤或死亡，给家庭和社会带来巨大损失。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交通事故往往伴随着车辆损坏、道路设施破坏等财产损失。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交通事故发生后，可能导致道路拥堵，影响人们的出行效率。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部分交通事故可能导致燃油泄漏、火灾等环境问题。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5" r="1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保障人民生命安全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提高交通效率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道路交通安全是保障人民生命安全的重要前提。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道路交通安全对于保障物资运输、促进区域经济发展具有重要意义。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良好的道路交通安全状况有助于提高道路通行效率，减少拥堵现象。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道路交通安全状况的好坏直接影响到人们的生活质量和社会稳定。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国家颁布了《中华人民共和国道路交通安全法》等一系列法律法规，对道路交通行为进行规范。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各地政府根据国家法律法规，结合当地实际情况，制定了一系列地方性道路交通安全法规。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地方性法规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包括道路交通安全责任制、道路交通安全教育制度、道路交通安全检查制度等，旨在提高道路交通安全管理水平。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道路交通安全制度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建立了交通事故快速处理、交通事故认定与赔偿等机制，保障交通事故处理的公正性和效率性。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交通事故处理机制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道路交通安全法规与制度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驾驶员安全行车常识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遵守交通法规，尊重他人生命和财产安全，文明驾驶。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良好的职业道德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稳定的心理素质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083" r="90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熟练的驾驶技能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保持冷静、沉着，遇到紧急情况时能够迅速作出判断和应对。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掌握汽车基本构造、驾驶操作规范以及应急处理措施。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驾驶员基本素质与技能要求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34" r="1253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96" r="89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513" r="1751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817" r="1581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安全行车的基本原则与注意事项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严格遵守交通信号、标志、标线的规定，不超速、不闯红灯、不逆行等。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与前车保持足够的安全距离，避免追尾事故。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礼让行人、非机动车和其他车辆，文明驾驶。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时刻观察前方路况，提前预见潜在的危险，采取相应措施。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遵守交通法规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保持安全车距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礼让行车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预见性驾驶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雨天驾驶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降低车速，保持安全距离，注意积水深度和路面湿滑情况。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雪天驾驶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使用雪地轮胎或防滑链，保持匀速行驶，避免急刹车和急转弯。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雾天驾驶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开启雾灯和近光灯，降低车速，保持安全距离，注意路面标线和前方车辆。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夜间驾驶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正确使用灯光，保持车速在可控范围内，注意观察路面和前方车辆情况。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山区驾驶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注意落石、滑坡等自然灾害，减速慢行，避免空挡滑行和紧急制动。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高速公路驾驶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保持车速在限速范围内，保持安全距离，避免疲劳驾驶和随意变道。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特殊天气和路况下的安全行车技巧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车辆安全检查与维护常识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https://d.book118.com/717161030142006042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2024-09-16T05:49:49.048</cp:lastPrinted>
  <dcterms:created xsi:type="dcterms:W3CDTF">2024-09-15T21:49:49Z</dcterms:created>
  <dcterms:modified xsi:type="dcterms:W3CDTF">2024-09-15T21:49:51Z</dcterms:modified>
</cp:coreProperties>
</file>