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ADFAB5A-F633-4B3C-B6B6-F76C8843BE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1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2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F8C3A-992D-44F3-AEF7-DDFAB2D1A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400CB-D5B3-4554-BFD9-83387472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DDEFE-E388-46AE-AC96-F4581A41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9E9C0-D808-4AD2-B6A3-AEFFA464A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3D969-DDED-4E5B-A882-0AEC7A1F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280761-0A87-4BC7-A168-0B2927565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9358B-329E-4506-8E28-E5B370B65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C404F-2D80-499D-877D-E983BC6A7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EF5B9-FEB0-46C1-A75B-641DE883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965F0-7F79-490A-8D9B-A8B1B3BA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A6537-12EB-48A4-8C8C-2196FAB5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0F5D91-345B-4B5F-978C-799F3F1861F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F41200A-9AE0-46D8-A657-4190349E4F3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1155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主任大查房病例汇报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病例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：高血压患者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病例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：糖尿病患者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病例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：冠心病患者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病例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：慢性阻塞性肺病患者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病例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：慢性肾病患者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检查结果分析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病例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：高血压患者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病例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：高血压患者 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- 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介绍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患者为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60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岁女性，主诉头晕、头痛。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1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病例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：高血压患者 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- 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既往史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患者有高血压病史达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10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年，正在服用降压药物贝那普利。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41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病例</a:t>
            </a:r>
            <a:r>
              <a:rPr lang="en-US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：高血压患者 </a:t>
            </a:r>
            <a:r>
              <a:rPr lang="en-US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- </a:t>
            </a: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诊断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经过检查，患者被诊断为高血压。高血压是一种常见的心血管疾病，需要及时调整生活方式和药物治疗。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5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5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7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>
              <a:alpha val="4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饮食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多摄入水果蔬菜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少食高脂肪食物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心理调节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保持心情愉快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避免紧张压力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生活习惯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戒烟限酒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保持规律作息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病例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：高血压患者 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- 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预防措施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坚持适量运动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避免剧烈运动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14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15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16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17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病例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：高血压患者 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- 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针对高血压患者，及时发现并进行规范管理至关重要，可以有效避免心血管并发症的发生。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42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病例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：糖尿病患者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糖尿病患者介绍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该病例患者为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55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岁男性，主要症状为口干、多饮多尿。既往病史显示患有糖尿病已达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15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年，目前服用二甲双胍作为降糖药物。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1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检查结果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血糖：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12.8 mmol/L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糖化血红蛋白：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8.5%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肾功能：轻度异常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4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型糖尿病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调整药物剂量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定期监测血糖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病情总结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口干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多饮多尿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14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治疗建议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6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对于该病例患者，建议密切控制血糖水平，定期监测病情变化，遵医嘱进行药物治疗，并调整饮食结构以保持健康生活方式。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48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5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病例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：冠心病患者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冠心病患者病例介绍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该患者是一名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70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岁的男性，主诉为胸闷、气短。既往有冠心病病史长达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20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年，此前曾接受过冠脉支架手术。近期的检查结果显示心电图出现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ST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段改变，超声心动图显示左心室肥厚。最终诊断为稳定型心绞痛。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6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6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8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9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超声心动图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左心室肥厚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诊断结果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稳定型心绞痛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检查结果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心电图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ST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段改变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心绞痛病例分析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冠心病患者常见的症状之一是心绞痛，患者在运动或情绪激动时会出现胸痛、胸闷等不适。本例中患者的稳定型心绞痛可能与冠心病长期存在、心肌供血不足有关，需综合药物治疗和生活方式改变进行管理。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3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43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3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4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5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45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https://d.book118.com/717161155033006054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主任大查房病例汇报</vt:lpstr>
      <vt:lpstr>目录</vt:lpstr>
      <vt:lpstr>第1章 病例1：高血压患者</vt:lpstr>
      <vt:lpstr>病例1：高血压患者 - 介绍</vt:lpstr>
      <vt:lpstr>病例1：高血压患者 - 既往史</vt:lpstr>
      <vt:lpstr> </vt:lpstr>
      <vt:lpstr>病例1：高血压患者 - 预防措施</vt:lpstr>
      <vt:lpstr>病例1：高血压患者 - 结论</vt:lpstr>
      <vt:lpstr>第2章 病例2：糖尿病患者</vt:lpstr>
      <vt:lpstr> </vt:lpstr>
      <vt:lpstr>病情总结</vt:lpstr>
      <vt:lpstr>治疗建议</vt:lpstr>
      <vt:lpstr>第3章 病例3：冠心病患者</vt:lpstr>
      <vt:lpstr> </vt:lpstr>
      <vt:lpstr>检查结果</vt:lpstr>
      <vt:lpstr>心绞痛病例分析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2024-09-28T10:13:26.912</cp:lastPrinted>
  <dcterms:created xsi:type="dcterms:W3CDTF">2024-09-28T02:13:26Z</dcterms:created>
  <dcterms:modified xsi:type="dcterms:W3CDTF">2024-09-28T02:13:29Z</dcterms:modified>
</cp:coreProperties>
</file>