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16FE6-98C0-4212-8809-79C91B580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1883A-F9EC-46DB-9931-D9910734B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8E739-4530-43B2-999E-0EFE776D5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BE699-D09D-4A9B-8817-574CED7EB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C2AE07-AB1E-4163-967B-7686F71AA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5A15CA-63C4-4550-82AC-31274C40F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B24FF9-3C92-4AB2-9E79-AD412761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DAA4E-0337-46F6-BDD8-D6C518472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1083D-F169-4AF7-A468-F356CD25D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F43EF-4B61-4D6C-A579-3669ADAEE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EB4F8-D5E6-4291-9F54-AC15E10A4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62200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文化和自然遗产日活动方案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现场氛围营造及互动环节设置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资源整合与协作单位支持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为加强文化和自然遗产的保护和传承，我国特设立文化和自然遗产日，以此提高公众对遗产价值的认识和保护意识。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文化和自然遗产日的设立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文化和自然遗产日定于每年6月的第二个星期六，通过丰富多彩的活动，展示我国丰富的文化和自然遗产资源。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节日信息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文化和自然遗产日由来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提高公众保护意识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活动将宣传遗产保护的重要性，提高公众对文化和自然遗产的保护意识，形成全社会共同参与的良好氛围。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促进旅游业发展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活动将展示我国丰富的文化和自然遗产资源，吸引更多游客前来参观旅游，推动旅游业的发展。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弘扬中华民族优秀传统文化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通过活动举办，深入挖掘和传承中华民族优秀传统文化，增强民族自豪感和文化自信心。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活动举办意义与价值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往年活动回顾与总结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活动形式多样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往年文化和自然遗产日活动包括遗产展览、文化讲座、民俗表演、旅游推广等多种形式，吸引了大量公众参与。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宣传效果显著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通过活动的举办，有效提高了公众对文化和自然遗产的认识和保护意识，形成了良好的社会氛围。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在活动举办过程中，也积累了一些经验教训，如加强活动组织、提高宣传效果、完善旅游服务等，为今后的活动举办提供了有益的参考。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该主题旨在强调文化与自然遗产的重要性和保护价值，倡导公众积极参与遗产保护和传承工作。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该主题突出文化和自然遗产作为人类文明和自然环境的见证，彰显其深厚的历史底蕴和独特的自然美感。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主题确定及阐释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文明之源，自然之韵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传承文化，保护自然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口号设计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结合活动主题，设计简洁有力、易于传播的口号，如“守护文化瑰宝，传承自然精华”、“文化遗产人人爱，自然保护我先行”等。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通过社交媒体、宣传海报、公益广告等多种渠道进行口号传播，提高公众对活动的知晓度和参与度。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944" b="4944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口号设计及传播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活动主题与口号在内容上保持高度一致，都聚焦于文化和自然遗产的保护与传承，确保信息传达的准确性和连贯性。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主题提供了活动的核心理念和价值导向，而口号则以简洁有力的形式对主题进行补充和强化，二者相互补充，共同构成活动的完整形象。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口号设计遵循简洁明了、朗朗上口的原则，有助于公众快速记住并自发传播活动信息，进一步扩大活动影响力。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易于记忆与传播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主题与口号关联性分析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策划团队组建及分工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策划团队组建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组建一支由文化遗产专家、活动策划专家、市场营销专家等组成的策划团队。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分工合作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根据团队成员的专业特长，进行明确的任务分工，包括方案制定、资源协调、宣传推广等方面。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选择适宜的时间段进行活动，如周末或节假日，以便吸引更多参与者。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选择具有代表性的文化遗产地或自然风景区作为活动举办地，确保活动场地的安全与便利。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活动时间、地点安排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设计清晰的活动流程，包括嘉宾致辞、文艺表演、遗产展示、互动体验等环节。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环节设置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根据活动主题和目标受众，设置丰富多样的环节，如专题讲座、手工艺制作、民俗表演等，以展现文化和自然遗产的魅力。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流程设计、环节设置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在公共场所、学校、社区等地点举办相关活动，增强公众对文化和自然遗产日的认知。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利用电视、广播、报纸等传统媒体进行广泛宣传，提高活动的知名度和影响力。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通过门户网站、新闻网站、社交媒体等网络渠道进行宣传，吸引更多年轻受众。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宣传渠道选择及布局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海报设计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设计具有视觉冲击力和吸引力的海报，突出活动的主题和亮点。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宣传册制作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制作内容详实、设计精美的宣传册，介绍活动的背景、目的、内容和意义。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视频制作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制作高质量的宣传视频，通过动态影像展示文化和自然遗产的魅力。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宣传物料设计、制作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https://d.book118.com/717162200035006051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2024-09-24T04:24:28.648</cp:lastPrinted>
  <dcterms:created xsi:type="dcterms:W3CDTF">2024-09-23T20:24:28Z</dcterms:created>
  <dcterms:modified xsi:type="dcterms:W3CDTF">2024-09-23T20:24:30Z</dcterms:modified>
</cp:coreProperties>
</file>