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7D19D-7D77-4C12-927A-0FB8A1BE5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8793D1-8336-4DAD-9C84-2F4D3680A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C6394-B1CA-40AE-A92E-BDA11BF68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3DB4BF-DB6E-45A0-B906-93DFE7EBF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C54A5D-1962-4E30-ACD7-215D934B9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8FC2D7-217D-4E89-950B-EDD8381EA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B8CC78-2E04-450A-995A-8EAF319E9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17D4AC-5B2A-4C9D-A0F1-9E499B2CF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1C5B3-137F-4818-A04E-ED79CBEAC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6D54B-421A-41F0-B67A-E514114A1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B560F-51F4-4CA2-970D-DD56C2E20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716301604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《驾驶员培训》课件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驾驶员基本素质与职业道德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交通法规与安全知识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汽车构造与原理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驾驶技能与操作规程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车辆维护与保养知识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安全行车意识培养及事故预防策略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驾驶员基本素质与职业道德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健康的身体是成为合格驾驶员的前提条件，包括良好的视力和听力、反应灵敏、抗疲劳能力等。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心理素质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文化素质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驾驶员需要具备沉着冷静、判断准确、反应迅速的心理素质，以应对复杂的交通环境和紧急情况。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掌握基本的文化知识，如交通法规、车辆构造原理、驾驶技能等，是驾驶员必备的基本素质。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驾驶员基本素质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遵守交通法规，保持文明驾驶，礼让行车，不抢道、不闯红灯、不乱停乱放等。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333" r="10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833" r="8833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文明驾驶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始终把安全放在首位，时刻保持警惕，预防交通事故的发生。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为乘客提供安全、舒适、便捷的乘车服务，做到热情周到、耐心细致。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优质服务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职业道德规范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0740" b="307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031" r="203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驾驶员礼仪与形象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着装整洁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驾驶员应穿着整洁、得体的服装，保持良好的个人卫生和形象。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用语文明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与乘客交流时使用文明用语，态度和蔼，表达清晰。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行为举止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在行车过程中保持端正的坐姿，不吸烟、不吃零食等，树立良好的职业形象。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交通法规与安全知识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交通法规是指国家制定并颁布实施的，用于规范道路交通行为和保障交通安全的法律法规。它对于维护道路交通秩序、保障人民生命财产安全具有重要意义。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交通法规的定义和作用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交通法规体系包括宪法、法律、行政法规、地方性法规等多个层次，其中《中华人民共和国道路交通安全法》是最基本的法律。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交通法规的体系结构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随着我国汽车保有量的不断增加，交通法规也在不断发展和完善，以适应新的交通形势和需求。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交通法规的历史与发展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交通法规概述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道路交通安全法规的核心内容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规主要包括车辆和驾驶人管理、道路通行规定、交通事故处理等方面的内容。其中，车辆和驾驶人管理是保障交通安全的基础，道路通行规定是规范交通行为的重要依据，交通事故处理则是维护公正和保障权益的重要环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常见交通违法行为及处罚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速、闯红灯、酒后驾驶、无证驾驶等都是常见的交通违法行为，这些行为不仅危及自身安全，也会对其他交通参与者造成威胁。对于这些违法行为，交通法规规定了相应的处罚措施，如罚款、扣分、吊销驾驶证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道路交通安全法规的实施与监管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公安机关交通管理部门是道路交通安全法规的主要实施和监管机构，他们负责对交通违法行为进行查处、对交通事故进行调查处理等。此外，社会各界也应该积极参与交通安全监管，共同营造良好的交通环境。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道路交通安全法规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保险主要包括交强险和商业险两种类型。交强险是强制性的，主要保障交通事故中第三方的损失；商业险则是自愿购买的，可以提供更全面的保障，如车损险、第三者责任险、盗抢险等。在选择车辆保险时，应该根据自身需求和经济状况进行合理选择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交通事故后，应该立即停车并报警，等待交警到场处理。同时，要保护好现场并收集相关证据。交警会进行事故调查和责任认定，并根据调查结果进行相应的处理，如调解、处罚等。如果事故涉及人员伤亡或重大财产损失，还需要及时通知保险公司进行理赔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交通法规的规定，交通事故中的责任主要分为全部责任、主要责任、同等责任和无责任四种类型。在事故处理中，应该根据责任认定结果进行相应的赔偿和处理。如果事故双方无法达成协议，可以通过法律途径解决争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车辆保险的种类与选择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交通事故处理流程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交通事故中的法律责任与赔偿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车辆保险与事故处理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汽车构造与原理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54963" y="3669933"/>
            <a:ext cx="11227434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  <a:prstDash val="solid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495032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81401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45047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汽车主要由发动机、底盘、车身和电气设备四大部分组成。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881401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汽车总体构造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2063911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450280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213926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发动机是汽车的动力源，将燃料燃烧产生的热能转化为机械能。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50280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437484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23854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4587499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底盘承载发动机、车身等部件，并实现车辆的行驶、转向和制动等功能。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23854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AutoShape 37"/>
          <p:cNvSpPr/>
          <p:nvPr/>
        </p:nvSpPr>
        <p:spPr>
          <a:xfrm>
            <a:off x="6043774" y="3853069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430144" y="3853069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6193789" y="410548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车身是驾驶员和乘客的乘坐空间，同时起到保护乘员和美化车辆外观的作用。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430144" y="4557919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1" name="AutoShape 41"/>
          <p:cNvSpPr/>
          <p:nvPr/>
        </p:nvSpPr>
        <p:spPr>
          <a:xfrm>
            <a:off x="8320628" y="1481120"/>
            <a:ext cx="3227808" cy="19964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706998" y="1481120"/>
            <a:ext cx="840772" cy="1996440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8470642" y="1733532"/>
            <a:ext cx="2160495" cy="15201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电气设备包括电源、照明、信号、仪表等装置，保障汽车的用电需求和安全行驶。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0706998" y="2185970"/>
            <a:ext cx="841438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发动机分为内燃机和外燃机，汽车一般采用内燃机。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7583" r="7583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发动机的工作过程包括进气、压缩、做功和排气四个冲程。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内燃机通过燃料与空气混合后在气缸内燃烧，产生高温高压气体推动活塞运动，从而输出动力。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发动机的性能指标包括功率、扭矩、燃油消耗率等，这些指标直接影响汽车的行驶性能和经济性。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发动机工作原理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https://d.book118.com/717163016045006040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2024-09-12T15:36:33.322</cp:lastPrinted>
  <dcterms:created xsi:type="dcterms:W3CDTF">2024-09-12T07:36:33Z</dcterms:created>
  <dcterms:modified xsi:type="dcterms:W3CDTF">2024-09-12T07:36:35Z</dcterms:modified>
</cp:coreProperties>
</file>