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5CB3A-8F6A-4D22-882F-FE9C0F07B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2085B-3AF0-46F9-8443-22ACC0C66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03BB9-1A8E-4A16-8771-36F01D0AF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F47FA-BCDA-4FAE-A53D-E533AA216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A8EA94-465E-4668-A46D-E448878AA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1F80C8-D6BE-49B0-8CB5-38E60CDA0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E26B81-23A6-4180-AE1B-6BB214675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4F319-F138-4E87-B8BF-2653B60AC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C12EF-EC38-4AF3-9A30-E6D045709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113B3-03FD-46ED-B455-A6E85E4BA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6FCC4-499D-456A-AF7A-C8EC7206D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630251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使用胰岛素泵糖尿病护理查房PPT课件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胰岛素泵在糖尿病护理中的应用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胰岛素泵的日常维护与保养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胰岛素泵在糖尿病护理中的优势与局限性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胰岛素泵是一种能够模拟人体胰腺分泌胰岛素过程的医疗设备。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它通过持续地向体内输入微量胰岛素，以达到控制血糖水平的目的。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胰岛素泵的使用者通常为需要长期胰岛素治疗的糖尿病患者。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通过电子控制系统，胰岛素泵能够根据使用者的血糖水平，自动调节胰岛素的输注速度和剂量。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在使用过程中，使用者可以根据自身需求，设置基础率、餐前大剂量等参数，以更好地控制血糖。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胰岛素泵内部装有能够存储和释放胰岛素的储药器。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661" b="256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胰岛素泵的种类和特点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胰岛素泵主要分为开环式和闭环式两种类型。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开环式胰岛素泵需要使用者自行监测血糖并手动输入数据，而闭环式胰岛素泵则能够自动监测血糖并调整胰岛素输注。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不同品牌和型号的胰岛素泵在操作简便性、精度、电池续航等方面可能存在差异，使用者应根据自身需求选择适合自己的产品。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胰岛素泵在糖尿病护理中的应用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1型糖尿病患者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由于1型糖尿病患者自身胰岛素分泌不足，需要依赖外源性胰岛素来控制血糖，因此胰岛素泵是1型糖尿病患者的理想选择。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2型糖尿病患者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部分2型糖尿病患者由于胰岛功能衰退或存在严重的胰岛素抵抗，也需要使用胰岛素泵来控制血糖。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需要进行严格血糖控制的糖尿病患者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例如孕妇、老年人、身体虚弱或存在严重并发症的糖尿病患者，胰岛素泵能够帮助他们更好地控制血糖，减少低血糖风险。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胰岛素泵的使用人群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胰岛素泵能够模拟人体生理性胰岛素分泌，根据血糖波动情况灵活调整胰岛素剂量，使血糖控制更加平稳。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血糖控制平稳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与传统的多次注射胰岛素相比，胰岛素泵能够更好地控制胰岛素的释放速度和剂量，从而减少低血糖的风险。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减少低血糖风险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胰岛素泵的使用可以减少患者每天注射胰岛素的次数，减轻患者的痛苦和不便，提高生活质量。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胰岛素泵的治疗效果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95" r="171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胰岛素泵的护理要点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定期检查胰岛素泵的工作状态和电池电量，确保设备正常运行。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保持植入胰岛素泵的皮肤清洁干燥，避免感染和红肿。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根据医生建议和血糖监测结果，适时调整胰岛素泵的剂量。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避免剧烈运动和接触高温环境，以免影响胰岛素泵的正常工作。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调整剂量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胰岛素泵的日常维护与保养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https://d.book118.com/717163025132006025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2024-08-30T10:48:53.859</cp:lastPrinted>
  <dcterms:created xsi:type="dcterms:W3CDTF">2024-08-30T02:48:53Z</dcterms:created>
  <dcterms:modified xsi:type="dcterms:W3CDTF">2024-08-30T02:48:55Z</dcterms:modified>
</cp:coreProperties>
</file>