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6A92C-E25D-4915-BDE7-25532F5B6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1BC67-21DD-4817-88AE-D242F4BF5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71160-4C17-41A4-AF08-874D6846B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E674D4-56B6-4994-BC03-333BD757C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E879F4-9DBF-4E2E-A933-1EDBB97B9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25703C-BF4A-41A3-8E43-E57785530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20BB51-E520-4969-B61D-3075B93D4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2C61C2-76D3-45B8-B018-D598546B0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7DF133-24AD-4DC2-9A0E-BD4522C67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782E6-6471-43BB-91D7-A3B86210E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347A3-6964-471B-AB4C-5994A7560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6315114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产业链政策国际趋势与我国策略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产业链政策国际趋势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我国产业链现状及挑战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国际经验借鉴与启示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我国产业链政策调整与优化建议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实施路径与保障措施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33" b="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应对国际挑战的需要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面对全球贸易保护主义抬头、技术封锁等挑战，我国需积极调整和完善产业链政策，以维护国家经济安全和发展利益。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全球化背景下的产业链政策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随着全球化的深入发展，各国经济联系日益紧密，产业链政策成为国家间经济合作与竞争的重要手段。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产业链政策对国家经济发展的影响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产业链政策对于提升国家产业竞争力、促进经济增长和创造就业具有重要作用。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67" b="4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分析国际产业链政策趋势，为我国制定和调整产业链政策提供参考和建议。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报告将涵盖全球主要经济体产业链政策现状及趋势分析、我国产业链政策现状及挑战、以及我国应对策略建议等方面内容。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产业链政策国际趋势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经济全球化遭遇逆流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近年来，受贸易保护主义、地缘政治冲突等因素影响，经济全球化遭遇逆流，全球产业链供应链面临重塑。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技术创新与产业升级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新一轮科技革命和产业变革深入发展，数字技术、人工智能等新技术不断涌现，推动全球产业链向中高端迈进。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疫情与地缘政治冲击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新冠疫情全球大流行以及地缘政治冲突等黑天鹅事件频发，对全球产业链供应链造成严重冲击，加速全球产业链重组。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全球产业链重组背景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18" r="1251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美国制定《国家供应链战略》，提出加强供应链韧性、促进供应链多元化、加强供应链安全等目标，通过投资、税收、法规等手段推动本土制造业发展。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欧盟发布《欧洲产业战略》，提出加强欧洲产业竞争力、促进产业数字化转型、推动绿色产业发展等目标，通过加大投资、加强法规建设等措施推动产业发展。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日本制定《经济安全保障推进计划》，提出加强供应链韧性、促进尖端技术产业发展、加强国际经济合作等目标，通过政府引导、企业合作等方式推动产业发展。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主要国家产业链政策调整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加强本土化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跨国企业在全球布局中，更加注重本土化战略，积极融入当地市场和文化，加强与本土企业和机构的合作。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数字化与智能化转型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跨国企业在全球产业链布局中，加速数字化和智能化转型，利用新技术提高生产效率、降低成本、优化供应链管理。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多元化布局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跨国企业为降低风险，纷纷在全球范围内进行多元化布局，包括在不同国家建立生产基地、研发中心和销售网络等。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跨国企业产业链布局变化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我国产业链现状及挑战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我国产业链结构特点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随着科技的不断进步，我国产业链正在向创新型转变，企业加大研发投入，推动技术创新和产业升级。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我国拥有世界上最为完整的工业体系，产业链覆盖广泛，从原材料到最终产品，各环节均有相应的生产能力。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我国产业链在地理空间上呈现出集群化发展的特点，相关企业和机构在一定区域内集聚，形成产业链上下游紧密协作的格局。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集群化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资源环境压力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随着产业链的不断发展，对资源和环境的需求也在不断增加，资源短缺和环境污染问题日益突出。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产业结构不合理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我国产业结构中传统产业占比较大，新兴产业和高技术产业发展相对滞后，产业结构不合理制约了产业链的升级和转型。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国际环境的不确定性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全球经济格局不断调整，贸易保护主义抬头，国际环境的不确定性对我国产业链的稳定发展带来挑战。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54" r="815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加强关键技术和核心零部件的自主研发和生产能力，降低对外部供应链的依赖程度。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提升产业链自主可控能力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加强环保监管和治理力度，推广清洁生产技术和循环经济模式，促进产业链绿色化发展。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推动产业链绿色化发展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加快传统产业转型升级和新兴产业发展壮大，优化产业结构布局，提高产业链整体竞争力。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优化产业结构布局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亟需解决的问题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国际经验借鉴与启示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https://d.book118.com/717163151140006041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2024-09-14T16:28:42.950</cp:lastPrinted>
  <dcterms:created xsi:type="dcterms:W3CDTF">2024-09-14T08:28:42Z</dcterms:created>
  <dcterms:modified xsi:type="dcterms:W3CDTF">2024-09-14T08:28:45Z</dcterms:modified>
</cp:coreProperties>
</file>