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B6B11E-8D05-4923-843E-11D83BE34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7892FB-D320-44E0-95DB-BFEB3CAAD0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7A63A0-894C-4DCA-8C7D-1CAE1D27D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E4CDDC-5ECE-4B1C-94AF-F638998AA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C58BC6F-18AE-4E1C-A565-2008C8794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26FF19-3680-4AAE-94B3-22D89AB40D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2A309C-D4AD-4361-AD0F-7130419C6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76D8D0-C9F7-48F8-98C2-61FA2D2F3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CDF3E5-65B8-44C0-8FFE-55768D5EE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0AB543-7285-4FFC-BEC8-1CC44141B4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F7100D-7128-4CA5-9920-43CA61912D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7164160036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初中数学微型课题研究方案设计\n## 1.初中数学微型课题研究的意义与价值\n### 1.1提高学生数学素养和实践能力\n### 1.2培养初中生自主探究和创新精神\n### 1.3促进数学教师专业发展和课堂教学改革\n## 2.初中数学微型课题研究的原则与方法\n### 2.1确定研究主题，明确研究目标\n### 2.2运用科学的研究方法，实施研究过程\n### 2.3注重成果总结与反思，提高研究质量\n## 3.初中数学微型课题研究的选题与组织\n### 3.1选取具有教育价值的微型课题\n### 3.2组建研究团队，明确成员分工\n### 3.3制定研究计划，确保研究顺利进行\n## 4.初中数学微型课题研究的实施与推进\n### 4.1开展实地调查与数据分析\n### 4.2实施干预措施，观察研究对象变化\n### 4.3定期交流研讨，推进研究进程\n## 5.初中数学微型课题研究的成果展示与评价\n### 5.1撰写研究报告，展示研究成果\n### 5.2组织研究成果展示，分享研究经验\n### 5.3进行多元评价，促进研究质量提升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5600"/>
              <a:t>初中数学微型课题研究方案设计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273394" y="5591814"/>
            <a:ext cx="2379241" cy="341632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8473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初中数学微型课题研究的意义与价值</a:t>
            </a:r>
            <a:endParaRPr/>
          </a:p>
        </p:txBody>
      </p:sp>
      <p:sp>
        <p:nvSpPr>
          <p:cNvPr id="13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3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74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75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7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掌握数学基本概念、定理和公式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培养良好的数学思维习惯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提高数学解题能力和技巧</a:t>
                </a:r>
                <a:endParaRPr/>
              </a:p>
            </p:txBody>
          </p:sp>
          <p:sp>
            <p:nvSpPr>
              <p:cNvPr id="17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提高学生的数学基本素养</a:t>
                </a:r>
                <a:endParaRPr/>
              </a:p>
            </p:txBody>
          </p:sp>
        </p:grpSp>
        <p:grpSp>
          <p:nvGrpSpPr>
            <p:cNvPr id="178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7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将理论知识运用到实际问题中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培养学生解决问题的能力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提高学生的创新意识和实践能力</a:t>
                </a:r>
                <a:endParaRPr/>
              </a:p>
            </p:txBody>
          </p:sp>
          <p:sp>
            <p:nvSpPr>
              <p:cNvPr id="18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增强学生的实践能力</a:t>
                </a:r>
                <a:endParaRPr/>
              </a:p>
            </p:txBody>
          </p:sp>
        </p:grpSp>
        <p:grpSp>
          <p:nvGrpSpPr>
            <p:cNvPr id="181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8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学会与他人合作完成任务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提高学生的沟通能力和表达能力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培养学生的团队协作精神</a:t>
                </a:r>
                <a:endParaRPr/>
              </a:p>
            </p:txBody>
          </p:sp>
          <p:sp>
            <p:nvSpPr>
              <p:cNvPr id="18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培养学生的团队协作能力</a:t>
                </a:r>
                <a:endParaRPr/>
              </a:p>
            </p:txBody>
          </p:sp>
        </p:grpSp>
      </p:grpSp>
      <p:pic>
        <p:nvPicPr>
          <p:cNvPr id="184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85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86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87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提高学生数学素养和实践能力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0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91" name="组合 190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92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9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培养学生的自主探究能力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激发学生对数学的兴趣和好奇心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培养学生独立思考问题的能力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提高学生的自主探究精神和创新能力</a:t>
                </a:r>
                <a:endParaRPr/>
              </a:p>
            </p:txBody>
          </p:sp>
          <p:sp>
            <p:nvSpPr>
              <p:cNvPr id="195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6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9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培养学生的创新精神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鼓励学生敢于挑战传统观念和方法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培养学生勇于尝试新的思路和方法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提高学生的创新意识和实践能力</a:t>
                </a:r>
                <a:endParaRPr/>
              </a:p>
            </p:txBody>
          </p:sp>
          <p:sp>
            <p:nvSpPr>
              <p:cNvPr id="199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0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0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培养学生的批判性思维能力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学会对问题进行深入分析和批判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培养学生的判断力和决策能力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提高学生的批判性思维能力和创新精神</a:t>
                </a:r>
                <a:endParaRPr/>
              </a:p>
            </p:txBody>
          </p:sp>
          <p:sp>
            <p:nvSpPr>
              <p:cNvPr id="203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培养初中生自主探究和创新精神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6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07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08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09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提高数学教师的教育教学理论水平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培养数学教师的科研能力和创新能力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提高数学教师的教育教学实践能力</a:t>
                </a:r>
                <a:endParaRPr/>
              </a:p>
            </p:txBody>
          </p:sp>
          <p:sp>
            <p:nvSpPr>
              <p:cNvPr id="21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促进数学教师的专业发展</a:t>
                </a:r>
                <a:endParaRPr/>
              </a:p>
            </p:txBody>
          </p:sp>
        </p:grpSp>
        <p:grpSp>
          <p:nvGrpSpPr>
            <p:cNvPr id="212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13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探索新的教育教学方法和手段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提高课堂教学质量和效果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促进学生的全面发展</a:t>
                </a:r>
                <a:endParaRPr/>
              </a:p>
            </p:txBody>
          </p:sp>
          <p:sp>
            <p:nvSpPr>
              <p:cNvPr id="214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推动课堂教学改革</a:t>
                </a:r>
                <a:endParaRPr/>
              </a:p>
            </p:txBody>
          </p:sp>
          <p:sp>
            <p:nvSpPr>
              <p:cNvPr id="215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16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17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尊重学生的个性和兴趣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关注学生的成长和发展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建立民主、平等、和谐的师生关系</a:t>
                </a:r>
                <a:endParaRPr/>
              </a:p>
            </p:txBody>
          </p:sp>
          <p:sp>
            <p:nvSpPr>
              <p:cNvPr id="218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建立和谐的师生关系</a:t>
                </a:r>
                <a:endParaRPr/>
              </a:p>
            </p:txBody>
          </p:sp>
          <p:sp>
            <p:nvSpPr>
              <p:cNvPr id="219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促进数学教师专业发展和课堂教学改革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初中数学微型课题研究的原则与方法</a:t>
            </a:r>
            <a:endParaRPr/>
          </a:p>
        </p:txBody>
      </p:sp>
      <p:sp>
        <p:nvSpPr>
          <p:cNvPr id="22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26" name="组合 225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27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2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确定研究主题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选择具有教育价值和意义的微型课题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考虑学生的兴趣和需求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结合数学教学实际和教师特长</a:t>
                </a:r>
                <a:endParaRPr/>
              </a:p>
            </p:txBody>
          </p:sp>
          <p:sp>
            <p:nvSpPr>
              <p:cNvPr id="230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1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3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明确研究目标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分析研究主题的现状和问题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提出具体的研究目标和预期成果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制定切实可行的实施方案</a:t>
                </a:r>
                <a:endParaRPr/>
              </a:p>
            </p:txBody>
          </p:sp>
          <p:sp>
            <p:nvSpPr>
              <p:cNvPr id="234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5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3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制定研究计划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分配研究任务和时间安排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确定研究方法和技术手段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制定研究成果呈现和评价方式</a:t>
                </a:r>
                <a:endParaRPr/>
              </a:p>
            </p:txBody>
          </p:sp>
          <p:sp>
            <p:nvSpPr>
              <p:cNvPr id="238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确定研究主题，明确研究目标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4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4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运用科学的研究方法</a:t>
                </a:r>
                <a:endParaRPr/>
              </a:p>
            </p:txBody>
          </p:sp>
          <p:sp>
            <p:nvSpPr>
              <p:cNvPr id="24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采用问卷调查、访谈、观察等研究方法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运用统计分析、案例研究等分析手段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确保研究过程的科学性和严谨性</a:t>
                </a:r>
                <a:endParaRPr/>
              </a:p>
            </p:txBody>
          </p:sp>
        </p:grpSp>
        <p:grpSp>
          <p:nvGrpSpPr>
            <p:cNvPr id="24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4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实施研究过程</a:t>
                </a:r>
                <a:endParaRPr/>
              </a:p>
            </p:txBody>
          </p:sp>
          <p:sp>
            <p:nvSpPr>
              <p:cNvPr id="24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按照研究计划开展实地调查和数据分析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实施干预措施，观察研究对象变化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定期交流研讨，推进研究进程</a:t>
                </a:r>
                <a:endParaRPr/>
              </a:p>
            </p:txBody>
          </p:sp>
        </p:grpSp>
        <p:grpSp>
          <p:nvGrpSpPr>
            <p:cNvPr id="24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4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及时调整研究方案</a:t>
                </a:r>
                <a:endParaRPr/>
              </a:p>
            </p:txBody>
          </p:sp>
          <p:sp>
            <p:nvSpPr>
              <p:cNvPr id="25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根据研究过程中出现的问题和发现进行调整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保持研究的灵活性和开放性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提高研究质量和效果</a:t>
                </a:r>
                <a:endParaRPr/>
              </a:p>
            </p:txBody>
          </p:sp>
        </p:grpSp>
      </p:grpSp>
      <p:pic>
        <p:nvPicPr>
          <p:cNvPr id="25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运用科学的研究方法，实施研究过程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5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7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58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59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60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1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成果总结与反思</a:t>
                </a:r>
                <a:endParaRPr/>
              </a:p>
            </p:txBody>
          </p:sp>
          <p:sp>
            <p:nvSpPr>
              <p:cNvPr id="262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撰写研究报告，展示研究成果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组织研究成果展示，分享研究经验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进行多元评价，促进研究质量提升</a:t>
                </a:r>
                <a:endParaRPr/>
              </a:p>
            </p:txBody>
          </p:sp>
        </p:grpSp>
        <p:grpSp>
          <p:nvGrpSpPr>
            <p:cNvPr id="263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64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提高研究质量</a:t>
                </a:r>
                <a:endParaRPr/>
              </a:p>
            </p:txBody>
          </p:sp>
          <p:sp>
            <p:nvSpPr>
              <p:cNvPr id="266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关注研究过程的科学性和严谨性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保证研究成果的真实性和可靠性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提高研究成果的学术价值和实践意义</a:t>
                </a:r>
                <a:endParaRPr/>
              </a:p>
            </p:txBody>
          </p:sp>
        </p:grpSp>
        <p:grpSp>
          <p:nvGrpSpPr>
            <p:cNvPr id="267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68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促进教师专业成长</a:t>
                </a:r>
                <a:endParaRPr/>
              </a:p>
            </p:txBody>
          </p:sp>
          <p:sp>
            <p:nvSpPr>
              <p:cNvPr id="270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将研究成果应用于教育教学实践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提高数学教师的教育教学水平和科研能力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促进数学教师的专业发展和课堂教学改革</a:t>
                </a:r>
                <a:endParaRPr/>
              </a:p>
            </p:txBody>
          </p:sp>
        </p:grpSp>
      </p:grpSp>
      <p:sp>
        <p:nvSpPr>
          <p:cNvPr id="27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注重成果总结与反思，提高研究质量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初中数学微型课题研究的选题与组织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2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选取具有教育价值的微型课题</a:t>
                </a:r>
                <a:endParaRPr/>
              </a:p>
            </p:txBody>
          </p:sp>
          <p:sp>
            <p:nvSpPr>
              <p:cNvPr id="1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结合数学课程标准和新教材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考虑学生的兴趣和需求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关注数学教学中的热点和难点问题</a:t>
                </a:r>
                <a:endParaRPr/>
              </a:p>
            </p:txBody>
          </p:sp>
        </p:grpSp>
        <p:grpSp>
          <p:nvGrpSpPr>
            <p:cNvPr id="15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选取具有研究价值的微型课题</a:t>
                </a:r>
                <a:endParaRPr/>
              </a:p>
            </p:txBody>
          </p:sp>
          <p:sp>
            <p:nvSpPr>
              <p:cNvPr id="1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具有一定的理论深度和实践意义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可以通过实证研究解决问题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能够为教育教学改革提供借鉴和参考</a:t>
                </a:r>
                <a:endParaRPr/>
              </a:p>
            </p:txBody>
          </p:sp>
        </p:grpSp>
        <p:grpSp>
          <p:nvGrpSpPr>
            <p:cNvPr id="18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选取具有可行性的微型课题</a:t>
                </a:r>
                <a:endParaRPr/>
              </a:p>
            </p:txBody>
          </p:sp>
          <p:sp>
            <p:nvSpPr>
              <p:cNvPr id="2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考虑研究的时间和资源条件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分析研究题目的难易程度和可行性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确保研究过程能够顺利进行</a:t>
                </a:r>
                <a:endParaRPr/>
              </a:p>
            </p:txBody>
          </p:sp>
        </p:grpSp>
      </p:grpSp>
      <p:sp>
        <p:nvSpPr>
          <p:cNvPr id="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选取具有教育价值的微型课题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https://d.book118.com/717164160036006051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初中数学微型课题研究方案设计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2024-09-24T05:05:37.278</cp:lastPrinted>
  <dcterms:created xsi:type="dcterms:W3CDTF">2024-09-23T21:05:37Z</dcterms:created>
  <dcterms:modified xsi:type="dcterms:W3CDTF">2024-09-23T21:05:39Z</dcterms:modified>
</cp:coreProperties>
</file>