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0CB24-34E9-4CC5-BFCD-38C17668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DA7AA-A620-40EA-9656-46336F997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18A45-F33D-4071-8930-8F4AA9359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C3D30-2EC1-4C21-A251-86363D559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12FCD9-377A-4779-B6F3-874DD1426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485F5-C38B-43DA-94D9-74EF5D1B5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BA992E-BDC8-4779-9938-D22DDC2D3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8D864-CDC1-4F14-884D-D97A51246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BAFE0-307D-4797-A746-946D1D50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33D75-E3D3-44B6-81BB-B6C5F85FA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BBEFD-D1B7-4955-BE9A-93858818D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505614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学习中小学生守则心得体会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守则内容解读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学习过程中的体会与感悟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守则在校园生活中的实际应用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守则在家庭和社会中的推广与实践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1" r="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中小学生守则旨在引导学生树立正确的价值观、道德观和行为准则，培养学生良好的行为习惯和道德品质。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中小学生守则是学校德育工作的重要组成部分，通过学习和遵守守则，有助于营造积极向上的校园氛围，推动学校德育工作的深入开展。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促进学校德育工作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培养学生良好行为习惯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培养学生自律精神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通过学习和遵守中小学生守则，学生可以逐渐养成自律的习惯，形成自我约束和自我管理的能力，为未来的成长和发展奠定基础。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规范学生行为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中小学生守则明确规定了学生在校内外应该遵守的行为规范，有助于学生树立正确的行为意识，自觉遵守社会公德和校纪校规。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中小学生守则不仅关注学生的行为规范，还注重学生的品德、心理、艺术等方面的培养，有助于促进学生全面发展，提高学生的综合素质。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25" r="9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守则的重要性和意义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守则内容解读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守则的具体内容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热爱祖国，热爱人民，热爱中国共产党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这是中小学生守则的首要内容，强调了学生应具备的基本政治素养和爱国情怀。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遵守法律法规，增强法律意识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要求学生遵守国家法律法规，自觉维护法律尊严，培养法治观念。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热爱科学，努力学习，勤思好问，乐于探究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鼓励学生热爱科学，保持好奇心和求知欲，培养创新精神和实践能力。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珍爱生命，注意安全，锻炼身体，讲究卫生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关注学生的身心健康，要求学生树立安全意识，积极参加体育锻炼，养成良好的卫生习惯。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社会主义核心价值观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中小学生守则体现了社会主义核心价值观的要求，包括爱国、敬业、诚信、友善等方面。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德智体美全面发展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守则强调学生应在德、智、体、美等多方面全面发展，培养健全的人格和综合素质。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社会责任感和公民意识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要求学生具备社会责任感和公民意识，自觉遵守社会公德，关注社会发展，积极为社会做贡献。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守则的核心思想和价值观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培养学生的社会责任感和公民意识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通过学习和遵守中小学生守则，学生能够逐渐培养起社会责任感和公民意识，为将来成为合格的社会公民奠定基础。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引导学生树立正确的价值观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中小学生守则作为学生行为的准则，能够引导学生树立正确的价值观，培养良好的品德和习惯。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守则的内容涵盖了学生发展的多个方面，能够促进学生德智体美全面发展，提高学生的综合素质。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守则与学生成长的关系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学习过程中的体会与感悟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对守则内容的理解和认识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通过学习守则，我更加明白了作为学生应该具备的基本素质和道德规范，也更加清晰地认识到了自己的责任和义务。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守则的意义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中小学生守则是规范学生行为、促进学生健康成长的重要文件，具有指导性和约束性。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守则的重要性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守则涵盖了学生的学习、生活、交往等各个方面，包括遵守纪律、尊重师长、团结同学、勤奋学习、热爱劳动、讲究卫生等。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守则的内容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在学习过程中的实际体验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课堂上的学习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在课堂上，老师会详细讲解守则的内容和要求，并通过实例和案例分析，让我们更加深入地理解守则的内涵和意义。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课下的实践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除了课堂学习，我们还在课下进行实践，比如遵守学校的规章制度、尊重老师和同学、积极参加劳动和体育活动等。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反思与改进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在学习过程中，我也发现自己存在一些问题，比如有时纪律意识不够强、与同学相处不够融洽等。通过反思和改进，我逐渐克服了这些问题，也更加自觉地遵守守则。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通过学习守则，我更加明白了哪些行为是符合规范的，哪些行为是不符合规范的，从而更加自觉地约束自己的行为。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守则不仅规范了我们的行为，也提升了我们的道德素质。比如尊重师长、团结同学等要求，让我们更加懂得感恩和尊重他人。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道德素质提升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守则要求我们全面发展，不仅要勤奋学习，还要热爱劳动、讲究卫生等。这些要求促使我们不断提高自己的综合素质和能力水平。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对自身成长的影响和改变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https://d.book118.com/717165056146006041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2024-09-14T18:42:44.407</cp:lastPrinted>
  <dcterms:created xsi:type="dcterms:W3CDTF">2024-09-14T10:42:44Z</dcterms:created>
  <dcterms:modified xsi:type="dcterms:W3CDTF">2024-09-14T10:42:46Z</dcterms:modified>
</cp:coreProperties>
</file>