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FC629-84E0-42BC-921A-A7680C2A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3B419-E59E-46F7-A803-5F0B51D5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741E0-EC67-46D8-BB23-40993288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6D67F-B5E8-41B0-9D87-09DC8035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EB6A4-EFE8-4A26-8F13-F2614B72C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1A723-DC4A-47AA-926B-4F3FC4C2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77DF6-F23A-40A0-A105-7708E987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1549D-C502-4429-AD03-E1DB90A1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7143C-F9B3-461C-9ACC-14A669596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1D7BD-D441-4626-A606-E0F7A8071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04470-058A-4C27-AEAF-90C3DD32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60511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保洁供方管控要点及实践\n## 1.保洁供方选择与评估\n### 1.1保洁供方的筛选标准与方法\n### 1.2保洁供方的评估指标与权重\n### 1.3保洁供方的实地考察与沟通\n## 2.保洁供方合同管理\n### 2.1保洁供方合同的签订与审查\n### 2.2保洁供方合同的内容与条款\n### 2.3保洁供方合同的执行与监督\n## 3.保洁供方服务质量监控\n### 3.1保洁供方服务质量的标准与要求\n### 3.2保洁供方服务质量的检查与评估\n### 3.3保洁供方服务质量的改进与提升\n## 4.保洁供方风险管理\n### 4.1保洁供方风险的识别与评估\n### 4.2保洁供方风险的控制与预防\n### 4.3保洁供方风险的应对与处置\n## 5.保洁供方沟通与协作\n### 5.1保洁供方的有效沟通与协调\n### 5.2保洁供方的问题解决与改进\n### 5.3保洁供方的长期合作关系维护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保洁供方管控要点及实践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保洁供方选择与评估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公司资质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：查看保洁公司的营业执照、资质证明等文件，确保其具备合法经营资质。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：了解保洁公司提供的服务种类和范围，确保其能够满足实际需求。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口碑评价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：通过互联网、同行业人士等途径了解保洁公司的口碑和客户评价，判断其服务质量。</a:t>
                </a:r>
                <a:endParaRPr/>
              </a:p>
            </p:txBody>
          </p:sp>
          <p:sp>
            <p:nvSpPr>
              <p:cNvPr id="19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筛选标准</a:t>
                </a:r>
                <a:endParaRPr/>
              </a:p>
            </p:txBody>
          </p:sp>
          <p:sp>
            <p:nvSpPr>
              <p:cNvPr id="19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公开招标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：通过网络平台或行业组织发布招标信息，吸引多家保洁公司参与竞争。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定向邀请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：针对特定需求，邀请具备相关资质和服务能力的保洁公司进行报价。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：与具备良好合作基础的保洁公司建立长期合作关系，降低筛选成本。</a:t>
                </a:r>
                <a:endParaRPr/>
              </a:p>
            </p:txBody>
          </p:sp>
          <p:sp>
            <p:nvSpPr>
              <p:cNvPr id="19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筛选方法</a:t>
                </a:r>
                <a:endParaRPr/>
              </a:p>
            </p:txBody>
          </p:sp>
          <p:sp>
            <p:nvSpPr>
              <p:cNvPr id="19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保洁供方的筛选标准与方法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评估指标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：考察保洁公司在过去项目中的服务质量，包括清洁效果、客户满意度等。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：评估保洁公司的报价是否合理，以及是否具备一定的价格优势。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：考察保洁公司在接到需求后，是否能够迅速组织人员和资源进行应对。</a:t>
                </a:r>
                <a:endParaRPr/>
              </a:p>
            </p:txBody>
          </p:sp>
        </p:grpSp>
        <p:grpSp>
          <p:nvGrpSpPr>
            <p:cNvPr id="20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权重分配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：权重占比60%，突出其在评估中的重要性。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：权重占比30%，作为降低成本的关键因素。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：权重占比10%，确保在紧急情况下能够迅速响应。</a:t>
                </a:r>
                <a:endParaRPr/>
              </a:p>
            </p:txBody>
          </p:sp>
          <p:sp>
            <p:nvSpPr>
              <p:cNvPr id="21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保洁供方的评估指标与权重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实地考察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办公环境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：查看保洁公司的办公环境，了解其管理水平和企业文化。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：观察保洁公司员工的工作状态和素质，判断其服务能力。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：了解保洁公司过去的服务案例，评估其服务水平和客户满意度。</a:t>
                </a:r>
                <a:endParaRPr/>
              </a:p>
            </p:txBody>
          </p:sp>
        </p:grpSp>
        <p:grpSp>
          <p:nvGrpSpPr>
            <p:cNvPr id="22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公司愿景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：与保洁公司沟通其企业愿景和发展方向，判断其合作意愿和长期稳定性。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：明确与保洁公司的服务要求和标准，确保双方对工作内容和质量有共识。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：建立与保洁公司的沟通机制，确保在合作过程中能够及时解决问题。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保洁供方的实地考察与沟通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保洁供方合同管理</a:t>
            </a:r>
            <a:endParaRPr/>
          </a:p>
        </p:txBody>
      </p:sp>
      <p:sp>
        <p:nvSpPr>
          <p:cNvPr id="2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签订合同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：确保合同内容涵盖了服务范围、质量标准、费用结算等关键条款。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：根据实际需求，与保洁公司约定合同期限，明确双方的权利和义务。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：双方代表签署合同，并保留相关文件和凭证，以备后续查阅。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合同审查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：确保合同内容符合法律法规和行业规范，避免产生法律纠纷。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条款审查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：仔细审查合同条款，确保双方权益得到保障，避免不公平条款。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：查看合同附件，如服务标准、费用明细等，确保内容清晰完整。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保洁供方合同的签订与审查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：明确保洁公司需要提供的服务种类和范围，避免产生纠纷。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：约定保洁公司需要达到的服务质量标准，确保服务质量。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费用结算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：明确保洁公司的服务费用和支付方式，以及费用调整的原则和程序。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条款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：约定双方在违反合同约定的情况下，需要承担的责任和赔偿。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争议解决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：约定双方在合同履行过程中产生争议时，解决问题的途径和方法。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保密条款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：约定双方在合作过程中，需要对合同内容和商业信息保密。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保洁供方合同的内容与条款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合同执行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服务提供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：保洁公司按照合同约定提供保洁服务，确保服务质量。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费用支付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：按照合同约定，按时支付保洁公司的服务费用，建立良好的合作关系。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：在合同履行过程中，根据双方协商一致，对合同内容进行变更。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：对保洁公司的服务质量进行定期检查和评估，确保达到合同约定的标准。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费用结算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：对保洁公司的费用结算情况进行监督，确保费用合理支付。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：监督保洁公司履行合同约定的各项义务，确保合同顺利执行。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保洁供方合同的执行与监督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保洁供方服务质量监控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服务质量标准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：保洁公司需要达到的清洁效果，如地板、墙面、家具等清洁标准。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：保洁公司需要在规定的时间内完成服务，确保服务效率。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：保洁公司需要满足客户的需求和期望，提高客户满意度。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：保洁公司需要对员工进行培训，提高员工的服务技能和素质。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：保洁公司需要提供符合要求的工具和设备，保证服务质量。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：保洁公司需要确保员工在服务过程中的安全，防止意外事故发生。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保洁供方服务质量的标准与要求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https://d.book118.com/717166051131006043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保洁供方管控要点及实践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2024-09-17T15:09:55.339</cp:lastPrinted>
  <dcterms:created xsi:type="dcterms:W3CDTF">2024-09-17T07:09:55Z</dcterms:created>
  <dcterms:modified xsi:type="dcterms:W3CDTF">2024-09-17T07:09:57Z</dcterms:modified>
</cp:coreProperties>
</file>