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A4B07-202F-47A1-9AB3-AC042116A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B7631-9B4F-4166-BE93-FB0AD7FCB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1DAC2-C66F-41BA-85AC-07C89A25E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D89E6-5AD7-4A6C-9342-2AE4CE29B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410F23-759A-4920-A690-0569DC800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058725-11EB-4833-BC97-0603F4F20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6BD7BD-0E7F-4F23-929B-0AD924D13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8A0AA-065A-4D5A-8103-9A77960E9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901A4-B92D-430C-99EE-20AE0EF2E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47DEB-33DB-491A-A973-93FC400D4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D0410-C789-4B18-B6C8-68B97F77A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00007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消化科护士在胃大部切除术中的护理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术中配合与操作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并发症观察与处理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药物治疗与护理配合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健康教育与出院指导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消化科护士需仔细了解患者的病史，包括胃疾病的病程、症状、治疗经过等，以评估患者的手术适应症。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全面了解患者病史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对患者进行全面的体格检查，特别注意腹部检查，了解病变部位、范围和程度，为手术提供准确依据。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参与术前讨论，与医生共同制定手术方案和护理措施，确保手术的顺利进行。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术前讨论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心理护理与健康教育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针对患者可能出现的焦虑、恐惧等心理问题，消化科护士应给予关心和支持，帮助患者调整心态，增强信心。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向患者及家属详细解释胃大部切除术的相关知识、手术目的、麻醉方式、术后注意事项等，提高患者对手术的认知度和配合度。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指导术前准备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指导患者进行术前准备，如术前禁食、禁饮、备皮、肠道准备等，确保手术的顺利进行。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术前检查与准备事项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协助医生完成患者的实验室检查，如血常规、尿常规、便常规、凝血功能、肝功能、肾功能等，以评估患者的身体状况和手术风险。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协助患者完成必要的影像学检查，如X线、B超、CT等，以明确病变部位和范围，为手术提供准确依据。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术前用药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根据医嘱给予患者术前用药，如抗生素、止血药等，以预防感染和减少术中出血。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确保手术室环境整洁、安静，准备好手术所需的器械、敷料、药品等物品，确保手术的顺利进行。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术中配合与操作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12" r="314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消化科护士需根据手术需要，提前准备好手术所需的器械和物品，如手术刀、缝合线、吸引器等，并确保其完好无损。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手术器械准备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所有手术器械必须进行严格的消毒处理，以防止术中感染。护士需按照医院规定的消毒流程，对器械进行清洗、消毒和灭菌。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器械消毒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手术器械准备与消毒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在手术前，护士需协助麻醉师进行麻醉操作，包括协助患者摆放体位、建立静脉通道等。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协助麻醉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手术配合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标本处理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875" b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在手术过程中，护士需密切配合医生的操作，如传递器械、擦拭血液、保持手术野清晰等。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对于切除的病变组织或器官，护士需妥善保管，并及时送至病理科进行病理检查。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协助医生进行手术操作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对于全身麻醉的患者，护士需确保患者呼吸道通畅，及时清除口腔和呼吸道分泌物，防止窒息和吸入性肺炎的发生。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在手术过程中，护士需密切观察患者的生命体征变化，如心率、血压、呼吸、体温等，并及时向医生报告异常情况。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护士需根据医嘱和患者情况，合理安排输液种类和速度，以维持患者水电解质平衡和循环稳定。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292" r="15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583" r="135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观察患者生命体征变化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评估患者疼痛程度，遵医嘱使用止痛药物，提供舒适体位以减轻疼痛。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采取措施预防术后感染、出血、吻合口瘘等并发症的发生，如保持引流管通畅、鼓励患者深呼吸和有效咳嗽等。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伤口观察与记录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密切观察伤口有无渗血、渗液，保持伤口敷料干燥清洁，定期更换敷料并记录伤口情况。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伤口护理及并发症预防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根据患者病情和恢复情况，制定个性化的饮食计划，逐步从流质饮食过渡到半流质、软食和普食。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评估患者的营养状况，给予必要的营养支持，如静脉营养或肠内营养，以促进伤口愈合和身体康复。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饮食指导与营养支持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https://d.book118.com/718000007052006027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2024-09-05T05:31:51.570</cp:lastPrinted>
  <dcterms:created xsi:type="dcterms:W3CDTF">2024-09-04T21:31:51Z</dcterms:created>
  <dcterms:modified xsi:type="dcterms:W3CDTF">2024-09-04T21:31:53Z</dcterms:modified>
</cp:coreProperties>
</file>