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53E08-D413-4410-A4F5-F185A290F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93BFD-6ED8-4B0E-A926-C7E91B648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209EA-73D4-4015-A6C5-D07DBF7E5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E14C0-034B-454F-9F90-D0A0D9A32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DCF7B7-09D4-4364-A0A9-E5475E859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18ADE4-39D0-448C-A94D-C416D1A6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74BD94-1517-427C-9D0D-8D4D78E72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3FCA5-5525-429F-9570-A00CCE13B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6AB88-E643-4AFE-B6DD-9F1603FDD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207E5-95E4-4816-B92E-B2694C550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93BF6-E887-4D33-A9F6-54D85504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00013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社会情感学习课程设计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课程目标：明确社会情感学习的核心目标。
 课程内容：详细介绍各主题和关键概念。
 教学方法：列举有效的教学策略和方法。
 教学评估：设计合理的评估标准和方式。
 教师培训：提供教师培训的方案和内容。
 学生互动：促进学生间的情感交流和互动。
 家校合作：加强与家长的沟通与合作。
 课程实施：规划课程实施步骤和时间表。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课程目标：明确社会情感学习的核心目标。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社会情感学习课程设计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课程目标：明确社会情感学习的核心目标。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自我认知与情感管理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1.帮助学生理解自我情感，认识并接纳自己的情绪。</a:t>
            </a:r>
          </a:p>
          <a:p>
            <a:r>
              <a:t>2.培养学生的情感调节能力，以适应不同的情境。</a:t>
            </a:r>
          </a:p>
          <a:p>
            <a:r>
              <a:t>3.通过自我反思，增强学生的自我意识和自我管理能力。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人际关系与沟通技巧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1.培养学生的同理心，理解他人的情感和立场。</a:t>
            </a:r>
          </a:p>
          <a:p>
            <a:r>
              <a:t>2.教授有效的沟通技巧，包括倾听、表达、解决冲突等。</a:t>
            </a:r>
          </a:p>
          <a:p>
            <a:r>
              <a:t>3.引导学生建立积极、健康的人际关系。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课程目标：明确社会情感学习的核心目标。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1.培养学生的团队协作精神，理解团队的目标和价值。</a:t>
            </a:r>
          </a:p>
          <a:p>
            <a:r>
              <a:t>2.教授领导力的基本要素，鼓励学生发挥领导潜能。</a:t>
            </a:r>
          </a:p>
          <a:p>
            <a:r>
              <a:t>3.引导学生学会在团队中发挥自己的作用，实现团队目标。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社会适应与责任感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1.帮助学生了解社会规范，适应社会生活。</a:t>
            </a:r>
          </a:p>
          <a:p>
            <a:r>
              <a:t>2.培养学生的社会责任感，关注社会问题并积极参与解决。</a:t>
            </a:r>
          </a:p>
          <a:p>
            <a:r>
              <a:t>3.引导学生理解并尊重多元文化，促进社会和谐。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团队协作与领导力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课程目标：明确社会情感学习的核心目标。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抗挫能力与心理韧性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1.教授学生应对挫折的方法，培养抗挫能力。</a:t>
            </a:r>
          </a:p>
          <a:p>
            <a:r>
              <a:t>2.增强学生的心理韧性，面对困难时保持积极心态。</a:t>
            </a:r>
          </a:p>
          <a:p>
            <a:r>
              <a:t>3.引导学生学会从失败中学习，实现自我成长。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学习与成长心态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1.培养学生的成长心态，关注自身的发展和进步。</a:t>
            </a:r>
          </a:p>
          <a:p>
            <a:r>
              <a:t>2.教授有效的学习策略，提高学生的学习效率。</a:t>
            </a:r>
          </a:p>
          <a:p>
            <a:r>
              <a:t>3.引导学生树立自信，积极面对学习中的挑战。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课程内容：详细介绍各主题和关键概念。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社会情感学习课程设计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课程内容：详细介绍各主题和关键概念。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自我认知与情绪管理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1.自我认知：了解自己的优点和不足，树立自信心和自我价值观。</a:t>
            </a:r>
          </a:p>
          <a:p>
            <a:r>
              <a:t>2.情绪识别：能够识别和命名自己的情绪，认识到情绪的影响。</a:t>
            </a:r>
          </a:p>
          <a:p>
            <a:r>
              <a:t>3.情绪调节：掌握情绪调节的技巧，学会积极应对挑战和压力。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人际交往与沟通技巧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1.人际关系建立：学会与他人建立良好的人际关系，尊重他人，理解多元文化。</a:t>
            </a:r>
          </a:p>
          <a:p>
            <a:r>
              <a:t>2.沟通技巧：掌握有效的沟通技巧，学会倾听和表达，解决冲突。</a:t>
            </a:r>
          </a:p>
          <a:p>
            <a:r>
              <a:t>3.团队合作：培养团队意识，学会在团队中发挥自己的作用。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课程内容：详细介绍各主题和关键概念。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责任感与决策制定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1.责任感培养：认识到自己的责任，学会承担责任和压力。</a:t>
            </a:r>
          </a:p>
          <a:p>
            <a:r>
              <a:t>2.决策制定：培养批判性思维，学会制定明智的决策，解决问题。</a:t>
            </a:r>
          </a:p>
          <a:p>
            <a:r>
              <a:t>3.道德判断：树立正确的道德价值观，学会在道德困境中做出正确的选择。</a:t>
            </a:r>
          </a:p>
          <a:p>
            <a:r>
              <a:t>以上三个主题的涵盖了自我认知、情绪管理、人际交往、沟通技巧、责任感、决策制定等方面的内容，这些内容对于培养学生的社会情感能力至关重要。在设计课程时，需要结合实际情况，细化每个主题的，以确保课程内容的深度和广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教学方法：列举有效的教学策略和方法。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社会情感学习课程设计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教学方法：列举有效的教学策略和方法。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合作学习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1.促进学生之间的互动和合作，培养团队协作精神。</a:t>
            </a:r>
          </a:p>
          <a:p>
            <a:r>
              <a:t>2.提供多种合作学习活动，如小组讨论、项目合作等，让学生在实践中学习社交技能。</a:t>
            </a:r>
          </a:p>
          <a:p>
            <a:r>
              <a:t>3.强调学生之间的互相评估和反馈，提高学生的学习参与度和自我管理能力。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情境教学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1.将知识点嵌入到真实的、有意义的情境中，提高学生的学习兴趣和动力。</a:t>
            </a:r>
          </a:p>
          <a:p>
            <a:r>
              <a:t>2.通过角色扮演、模拟实践等方式，让学生在情境中体验、探索和解决问题。</a:t>
            </a:r>
          </a:p>
          <a:p>
            <a:r>
              <a:t>3.情境设计要考虑学生的年龄、文化背景和认知水平，确保其具有针对性和有效性。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教学方法：列举有效的教学策略和方法。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探究式教学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1.鼓励学生通过提问、观察、实验等方式，自主探究和解决问题。</a:t>
            </a:r>
          </a:p>
          <a:p>
            <a:r>
              <a:t>2.提供丰富的探究资源和工具，如实验器材、数据库等，支持学生的探究活动。</a:t>
            </a:r>
          </a:p>
          <a:p>
            <a:r>
              <a:t>3.注重学生的探究过程和思考过程，而非仅仅关注探究结果。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个性化教学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1.根据学生的个性化需求和特点，制定不同的教学计划和策略。</a:t>
            </a:r>
          </a:p>
          <a:p>
            <a:r>
              <a:t>2.提供多样化的学习资源和活动，让学生根据自己的兴趣和优势进行选择。</a:t>
            </a:r>
          </a:p>
          <a:p>
            <a:r>
              <a:t>3.采用不同的评估方式和标准，尊重学生的个性差异，激发学生的学习兴趣和自信心。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教学方法：列举有效的教学策略和方法。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反转课堂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1.将传统课堂中的讲授和练习环节进行反转，让学生在课前预习和自学，课堂上进行讨论和实践。</a:t>
            </a:r>
          </a:p>
          <a:p>
            <a:r>
              <a:t>2.提供高质量的预习材料和在线资源，引导学生进行有效的自主学习。</a:t>
            </a:r>
          </a:p>
          <a:p>
            <a:r>
              <a:t>3.课堂上注重学生的互动和参与，通过讨论、答疑、展示等方式，促进学生的知识内化和深度学习。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混合式教学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1.将线上和线下的教学方式进行有机结合，充分发挥两者的优势。</a:t>
            </a:r>
          </a:p>
          <a:p>
            <a:r>
              <a:t>2.提供多种在线学习工具和资源，如在线课程、学习社区等，支持学生的自主学习和协作学习。</a:t>
            </a:r>
          </a:p>
          <a:p>
            <a:r>
              <a:t>3.线下教学注重实践和互动环节，通过实验室、实践活动等方式，增强学生的实践能力和创新思维。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教学评估：设计合理的评估标准和方式。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社会情感学习课程设计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教学评估：设计合理的评估标准和方式。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教学评估的重要性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1.教学评估能提供反馈，帮助教师改进教学方法和策略，提高教学质量。</a:t>
            </a:r>
          </a:p>
          <a:p>
            <a:r>
              <a:t>2.评估能让学生了解自己的学习进度和成绩，激励他们更努力学习。</a:t>
            </a:r>
          </a:p>
          <a:p>
            <a:r>
              <a:t>3.合理的教学评估标准和方式可以确保评估的公正、公平和有效性。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设计合理的评估标准和方式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1.评估标准应清晰明确，可以量化，具有可操作性，能客观地反映学生的学习成果。</a:t>
            </a:r>
          </a:p>
          <a:p>
            <a:r>
              <a:t>2.评估方式应多样化，包括作业、考试、讨论、项目等多种形式，以全面评估学生的各项能力。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教学评估：设计合理的评估标准和方式。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评估标准的制定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1.评估标准应与课程目标紧密相连，反映课程的核心内容和技能。</a:t>
            </a:r>
          </a:p>
          <a:p>
            <a:r>
              <a:t>2.制定评估标准时，应参考行业标准、国家标准等，确保评估的准确性和有效性。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评估方式的选择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1.评估方式应根据课程内容和目标、学生特点等因素进行选择。</a:t>
            </a:r>
          </a:p>
          <a:p>
            <a:r>
              <a:t>2.评估方式应考虑到学生的个性化需求，给予他们充分展示自己才能的机会。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教学评估：设计合理的评估标准和方式。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评估结果的利用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1.评估结果应及时反馈给学生和教师，以便他们了解学习情况和教学情况。</a:t>
            </a:r>
          </a:p>
          <a:p>
            <a:r>
              <a:t>2.评估结果应作为改进教学和学习的依据，促进教学质量的不断提高。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评估的公正性和公平性保障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1.评估应遵循公正、公平的原则，避免任何形式的歧视和偏见。</a:t>
            </a:r>
          </a:p>
          <a:p>
            <a:r>
              <a:t>2.评估过程中应保证透明度和公开性，让学生和教师了解评估的标准和方式。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https://d.book118.com/718000013065006026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课程目标：明确社会情感学习的核心目标。</vt:lpstr>
      <vt:lpstr> 课程目标：明确社会情感学习的核心目标。</vt:lpstr>
      <vt:lpstr> 课程目标：明确社会情感学习的核心目标。</vt:lpstr>
      <vt:lpstr> 课程目标：明确社会情感学习的核心目标。</vt:lpstr>
      <vt:lpstr> 课程内容：详细介绍各主题和关键概念。</vt:lpstr>
      <vt:lpstr> 课程内容：详细介绍各主题和关键概念。</vt:lpstr>
      <vt:lpstr> 课程内容：详细介绍各主题和关键概念。</vt:lpstr>
      <vt:lpstr> 教学方法：列举有效的教学策略和方法。</vt:lpstr>
      <vt:lpstr> 教学方法：列举有效的教学策略和方法。</vt:lpstr>
      <vt:lpstr> 教学方法：列举有效的教学策略和方法。</vt:lpstr>
      <vt:lpstr> 教学方法：列举有效的教学策略和方法。</vt:lpstr>
      <vt:lpstr> 教学评估：设计合理的评估标准和方式。</vt:lpstr>
      <vt:lpstr> 教学评估：设计合理的评估标准和方式。</vt:lpstr>
      <vt:lpstr> 教学评估：设计合理的评估标准和方式。</vt:lpstr>
      <vt:lpstr> 教学评估：设计合理的评估标准和方式。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2024-09-03T20:17:57.575</cp:lastPrinted>
  <dcterms:created xsi:type="dcterms:W3CDTF">2024-09-03T12:17:57Z</dcterms:created>
  <dcterms:modified xsi:type="dcterms:W3CDTF">2024-09-03T12:17:59Z</dcterms:modified>
</cp:coreProperties>
</file>