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72563-8EF1-49AB-A878-CE609825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4CB48-CCED-4E0C-926B-1A6967189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62BB7-4661-497D-B591-87D3B273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59594-19C5-4389-B966-63432C31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A9F5B-DF75-4232-8582-89F35BB8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DFC58-90F3-4CEF-889B-6405DA549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0E94F-5E23-4678-9F5C-5BE425A6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AA86D-6609-4169-BC29-D0F9EB71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E654A-9503-47AA-9547-88350E55D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4EE13-EE3D-43AD-8884-36AA0080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9B4BD-5BD0-439A-A214-152FF8BA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0067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医疗技术临床应用管理办法课件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医疗技术临床应用概述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管理办法核心内容解读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临床应用风险防控策略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信息化手段在管理办法中的应用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医疗技术临床应用概述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150" r="371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医疗技术是指应用于医疗领域的各种技术手段和方法，包括诊断、治疗、预防、康复等方面的技术。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根据应用领域和技术手段的不同，医疗技术可分为诊断技术、治疗技术、辅助技术、康复技术等。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78" b="6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医疗技术的发展经历了从传统医学到现代医学的漫长过程，随着科技的不断进步，医疗技术也在不断发展和创新。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目前，医疗技术已经广泛应用于临床医疗的各个领域，为疾病的诊断和治疗提供了更加精准和有效的方法。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医疗技术的应用能够提高医生的诊断和治疗水平，减少误诊和漏诊的发生，提高治疗效果。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医疗技术的不断创新和发展，推动了医学科学的进步和发展，为医学研究和临床实践提供了更多的可能性。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医疗技术的应用能够保障人民的身体健康和生命安全，提高人民的生活质量和幸福感。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管理办法核心内容解读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https://d.book118.com/718000067052006044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2024-09-24T11:09:06.385</cp:lastPrinted>
  <dcterms:created xsi:type="dcterms:W3CDTF">2024-09-24T03:09:06Z</dcterms:created>
  <dcterms:modified xsi:type="dcterms:W3CDTF">2024-09-24T03:09:08Z</dcterms:modified>
</cp:coreProperties>
</file>