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230C5D-5550-4FAC-9330-FD54B4FDE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9B984E-C065-4B7D-A793-2D3D2FC60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450AF2-7B64-4BA1-8ECB-B38C759D4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47EB70-6C0C-4A75-9E39-20B332A84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8DA482-5B75-4AA4-BB4E-344066D89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4CBA76-165A-4D42-B2C1-C69AF40F5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63B243-CD1F-4C15-94A7-897A75886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55AAC6-DA3D-4C2F-8D1F-93264844F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B652FE-FDF3-4D93-B538-8F09CAAFB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F90680-2FE0-474D-A9A6-ACB16A7C6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500E90-EA75-4DA6-B021-AE21A4882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00114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护理现场直播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现场护理实践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通过直播形式，向观众提供实时、专业的护理知识，提高观众的护理技能和意识。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提供实时护理知识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增强互动与参与感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传播护理文化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直播过程中设置互动环节，鼓励观众提问、分享经验，增强观众的参与感和归属感。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通过直播展示护理工作者的专业素养和护理文化，提高社会对护理行业的认知和尊重。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分享日常生活中的基础护理技巧，如伤口处理、换药、预防感染等。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日常护理技巧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针对特定病症或状况，提供专业的护理知识和技巧，如糖尿病足、压疮等。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特殊病症护理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教授基本的急救知识和技能，如心肺复苏、止血等，提高观众的自救和互救能力。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急救知识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关注心理健康，提供心理疏导和护理方法，帮助观众应对心理压力和情绪问题。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心理健康护理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每周三晚上8点至9点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抖音、快手、微信视频号等多个平台同步直播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直播时间和平台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477" b="54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74" b="287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护理基本概念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护理是一门关注和照顾人的健康的学科，它涉及到预防疾病、照顾病患、促进康复以及缓解痛苦等多个方面。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护理目标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通过评估、计划、实施和评价一系列护理活动，帮助患者维持、恢复或促进健康。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以患者为中心，全面关注患者的生理、心理和社会文化等多方面的需求。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876" r="1787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收集患者的健康状况、需求和反应等信息，为制定护理计划提供依据。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根据评估结果，制定具体的护理计划，包括护理目标、措施和预期结果等。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按照护理计划，采取相应的护理措施，如病情观察、生活照顾、给药等。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对护理效果进行评估，及时调整护理计划，确保达到预期的护理目标。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护理操作流程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与患者及其家属保持良好的沟通，了解他们的需求和期望，确保护理服务符合他们的要求。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确保患者在接受护理过程中的安全，防止意外事故的发生。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保持护理环境的清洁卫生，防止交叉感染。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及时、准确记录患者的病情变化和护理措施，为后续治疗和康复提供依据。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现场护理实践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https://d.book118.com/718000114012006044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2024-09-23T21:42:10.727</cp:lastPrinted>
  <dcterms:created xsi:type="dcterms:W3CDTF">2024-09-23T13:42:10Z</dcterms:created>
  <dcterms:modified xsi:type="dcterms:W3CDTF">2024-09-23T13:42:12Z</dcterms:modified>
</cp:coreProperties>
</file>