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2D63E3-82A7-4037-94B5-22D8D1F82A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2DDB0A-8D90-4DA5-B1D6-58F30200A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B1E06C-9725-40C5-B832-26DAAE9AC0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4DE9BF-75C1-4267-84CE-0F892DACF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2F6C4E-00BA-4B11-AC47-C4209C10E7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A0FB28-CCBE-468F-A1A2-AD69568258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B6AD72-E5E5-4F8A-87C8-6C271191B5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29F911-A368-4EF0-A17D-14943B0CFD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C99677-8D62-4E7A-A8F1-2B7AEDF297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393A6-E16E-49BD-9BDC-12C36BF35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D015CE-EED5-4E38-BFA2-D9A5E9A5FA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0012203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危化品安全管理培训模板练习</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危化品基本概念与分类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危化品安全法规与标准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危化品储存与运输安全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危化品操作与使用安全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废弃物处理与环境保护要求</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监督检查与持续改进计划</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危化品基本概念与分类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673" r="136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具有易燃性、易爆性、毒害性、腐蚀性、放射性等危险特性，在生产、运输、储存、使用等环节中需要特别关注。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危化品定义及特性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危化品特性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危化品定义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爆炸品</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易燃固体、自燃物品和遇湿易燃物品</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氧化剂和有机过氧化物</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毒害品</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易燃液体</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压缩气体和液化气体</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包括炸药、雷管等，在外界作用下能发生剧烈的化学反应，瞬间产生大量的气体和热量，使周围的压力急剧上升，发生爆炸。</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如氧气、氢气、液化石油气等，受热、撞击或强烈震动时，容器内压力急剧增大，致使容器破裂，物质泄漏、爆炸等。</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如汽油、煤油、柴油等，其闪点较低，易挥发，遇明火易引起燃烧或爆炸。</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如红磷、硫磺、铝粉等，易于燃烧或自燃，遇水或受潮后会产生可燃气体，同时放出热量引起燃烧或爆炸。</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如高锰酸钾、过氧化氢等，具有强氧化性，易引起燃烧或爆炸。</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如氰化物、砒霜等，进入人体后，累积达一定的量，能与体液和组织发生生物化学作用或生物物理作用，扰乱或破坏肌体的正常生理功能，引起暂时或持久性的病理改变，甚至危及生命。</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常见危化品分类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910" r="36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9776" r="2977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用于表明危化品的名称、危险性类别、安全措施等信息的标签或标志。</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危化品标识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用于提醒人们注意危化品的存在和危险性，以及采取相应的防护措施的标志。如“易燃”、“易爆”、“有毒”等警示标志。</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警示标志</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标识与警示标志</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危化品安全法规与标准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750" r="10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其他相关法律法规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如《环境保护法》、《消防法》等，对危化品安全管理也有相关要求和规定。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明确危化品生产、经营、储存、运输和使用等各环节的安全管理要求，强化企业主体责任和政府监管职责。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《危险化学品安全管理条例》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详细规定危化品的分类、标识、包装、运输、储存等方面的管理要求，确保危化品安全可控。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国家法律法规要求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列出各类危险化学品的名称、危险性类别、理化性质等，为企业进行危化品管理提供依据。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《危险化学品目录》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对危险货物进行分类，统一品名编号，方便企业进行危险货物的识别和管理。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《危险货物分类和品名编号》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规定危险货物运输的包装、标识、运输车辆等方面的要求，确保危险货物运输过程中的安全。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《危险货物运输规则》</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行业标准及规范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84" b="98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企业内部管理制度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危化品安全管理制度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明确企业内部危化品的管理原则、职责分工、工作程序等，确保危化品管理工作的有效开展。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危化品安全技术操作规程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针对不同类型的危化品，制定相应的安全技术操作规程，规范员工的操作行为，降低事故风险。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应急预案及演练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制定危化品事故的应急预案，并定期进行演练，提高员工应对突发事件的能力。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危化品储存与运输安全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储存设施要求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危化品储存设施应符合国家相关标准和规范，具备防火、防爆、防雷、防静电等安全设施，并设置明显的安全警示标志。设施内应分类存放，严禁混存混放。</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选址原则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储存设施应远离人口密集区、水源保护区、风景名胜区等敏感区域。选址应避开地震、洪涝等自然灾害频发地区，确保储存安全。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储存设施要求及选址原则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危化品应采用专用包装，包装材料应符合国家相关标准，能够防止泄漏、破损和混淆。对于易燃、易爆、有毒有害等危化品，还应采用特殊防护措施。</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包装要求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危化品包装上应粘贴明显的标签，标明危化品名称、危险性类别、生产日期、生产厂家等信息。标签应清晰易读，不易脱落。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标签要求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危化品运输前应办理相关手续，取得运输许可证。运输过程中应随车携带危化品安全技术说明书、应急处理指南等相关文件，以便及时处理突发情况。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运输文件要求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包装、标签和运输文件要求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https://d.book118.com/718000122036006025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2024-09-01T19:47:02.766</cp:lastPrinted>
  <dcterms:created xsi:type="dcterms:W3CDTF">2024-09-01T11:47:02Z</dcterms:created>
  <dcterms:modified xsi:type="dcterms:W3CDTF">2024-09-01T11:47:04Z</dcterms:modified>
</cp:coreProperties>
</file>