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63F187-E71E-49A1-8B4C-D2106A7B1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22E571-1DDF-4C92-8CF5-C762914A5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3967CB-B21D-44EF-ADB3-61B3178CF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A67B30-2852-455C-AD6A-6011DCC991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16E3CF-91BB-4698-843D-1B40EE9892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BE3C9A-8F31-4129-8AE5-778A919BD3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7145C8-F358-4DF5-B8CE-D580CC0FD2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FA5E9E-3861-4641-AF16-56CD66E3E9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1DB0F0-C9CE-4C6E-AE90-495874CFBA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CADB2B-A3CA-418B-B035-5765DDAC9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9439AF-31B3-4477-8049-06C583B8E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0102104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预防犯罪ppt公开课</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犯罪的定义与类型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犯罪的原因与预防</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青少年犯罪与预防</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网络犯罪与预防</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企业安全与预防犯罪</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犯罪的定义与类型</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犯罪是一种违反法律的行为，通常会对社会造成危害或损害。</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l="13994" r="13994"/>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l="12704" r="12704"/>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l="11720" r="11720"/>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t="316" b="316"/>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犯罪行为通常受到法律的明确规定，并受到相应的法律制裁。</a:t>
            </a:r>
            <a:endParaRPr lang="en-US" sz="1100"/>
          </a:p>
        </p:txBody>
      </p:sp>
      <p:sp>
        <p:nvSpPr>
          <p:cNvPr id="32" name="AutoShape 32"/>
          <p:cNvSpPr/>
          <p:nvPr/>
        </p:nvSpPr>
        <p:spPr>
          <a:xfrm>
            <a:off x="7497384" y="4556231"/>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犯罪行为不仅违反了法律，也违背了社会道德和公共秩序。</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犯罪的定义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包括杀人、抢劫、强奸等以暴力手段实施的犯罪行为。</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暴力犯罪</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如盗窃、诈骗、抢夺等以获取财物为目的的犯罪行为。</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财产犯罪</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涉及毒品制造、贩卖、运输等行为。</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毒品犯罪</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利用计算机技术实施的各种违法犯罪行为。</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计算机犯罪</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22166" r="2216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犯罪的类型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犯罪严重性评估是根据犯罪行为的性质、情节、后果等因素对犯罪行为进行的量化和定性评价。</a:t>
            </a:r>
            <a:endParaRPr lang="en-US" sz="1100"/>
          </a:p>
        </p:txBody>
      </p:sp>
      <p:sp>
        <p:nvSpPr>
          <p:cNvPr id="7" name="AutoShape 7"/>
          <p:cNvSpPr/>
          <p:nvPr/>
        </p:nvSpPr>
        <p:spPr>
          <a:xfrm>
            <a:off x="513055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评估犯罪严重性有助于对犯罪行为进行合理的法律制裁和预防措施的制定。</a:t>
            </a:r>
            <a:endParaRPr lang="en-US" sz="1100"/>
          </a:p>
        </p:txBody>
      </p:sp>
      <p:sp>
        <p:nvSpPr>
          <p:cNvPr id="9" name="AutoShape 9"/>
          <p:cNvSpPr/>
          <p:nvPr/>
        </p:nvSpPr>
        <p:spPr>
          <a:xfrm>
            <a:off x="913917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评估犯罪严重性时应综合考虑社会危害程度、犯罪动机、手段残忍程度等因素。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犯罪的严重性评估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犯罪的原因与预防</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社会因素</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社会不公、贫富差距、教育不足等社会问题可能导致个人产生犯罪倾向。</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个人因素</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个人心理问题、家庭背景、成长环境等个人因素也可能导致犯罪行为。</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文化因素</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不良文化影响、价值观扭曲、道德观念淡漠等文化因素也可能促使个人走上犯罪道路。</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犯罪的原因分析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预防犯罪有助于降低社会犯罪率，维护社会稳定和公共安全。</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维护社会稳定</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预防犯罪能够减少犯罪行为对人民生命财产安全的威胁，保护人民权益。</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保护人民权益</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预防犯罪有助于提高社会文明程度，促进社会和谐发展。</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提高社会文明程度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预防犯罪的重要性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通过加强法制教育，提高公民的法律意识和守法观念，减少违法犯罪行为的发生。</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加强法制教育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通过完善社会福利制度，解决社会不公和贫富差距问题，减少因贫困和社会不公导致的犯罪行为。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完善社会福利制度</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625" r="9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通过加强文化引导，弘扬社会主义核心价值观，树立正确的道德观念和价值取向，减少因文化因素导致的犯罪行为。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加强文化引导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预防犯罪的措施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青少年犯罪与预防</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053" b="1705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618" b="1561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5" b="66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青少年犯罪的特点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年龄特点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青少年犯罪者通常处于10-18岁之间，这一阶段是他们身心发展的关键时期，容易受到外界不良因素的影响。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行为特点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青少年犯罪行为通常表现为冲动、不计后果，且往往伴随着情绪的波动，容易受到同龄人或团伙的影响。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动机特点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青少年犯罪往往出于好奇、寻求刺激、报复或模仿等原因，犯罪动机较为简单。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学校因素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学校教育方式不当、校园暴力、同学间的攀比和歧视等问题也可能促使青少年违法犯罪。</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家庭因素</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家庭环境不良、家庭教育缺失、家庭关系紧张等都可能导致青少年走上犯罪道路。</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社会因素</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社会环境中的不良影响，如网络暴力、色情内容、毒品等，也可能对青少年的身心健康造成伤害，进而引发犯罪行为。</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417" r="10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9167" r="91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1083" r="110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青少年犯罪的原因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https://d.book118.com/718001021044006040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2024-09-18T15:48:24.491</cp:lastPrinted>
  <dcterms:created xsi:type="dcterms:W3CDTF">2024-09-18T07:48:24Z</dcterms:created>
  <dcterms:modified xsi:type="dcterms:W3CDTF">2024-09-18T07:48:26Z</dcterms:modified>
</cp:coreProperties>
</file>