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B32D0-5BFC-4D76-A00E-CC78FAAC2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3CDDB-E325-4654-BF2D-9C3F4D478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47E0B-1A8A-4DBF-B68A-BF567D83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6D167-134A-46AB-ABDC-833B2384B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D63C4-B86B-45D5-B190-B15259E88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7AA20-0659-4915-B00D-1F94CFDB1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3DD1A-AB1B-4C78-AE86-05F68446E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F2AAE-6B28-494A-8963-57149D271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57370-0844-49B4-9D48-979128546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F768C-62B0-45AA-A3CB-7C293F65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ED9A5-501E-4E0B-B194-741295A39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021101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当前我国新能源充电设施行业的市场格局与技术研发研究报告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技术研发进展与趋势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产业链上下游关系剖析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3" b="3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新能源充电设施是指为电动汽车、插电式混合动力汽车等新能源汽车提供电能的设备，包括充电桩、充电站、换电站等。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根据充电方式不同，新能源充电设施可分为交流充电桩和直流充电桩；根据使用场景不同，可分为公共充电桩、专用充电桩和私人充电桩。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新能源充电设施定义及分类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新能源充电设施分类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新能源充电设施定义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行业发展历程及政策环境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我国新能源充电设施行业经历了起步、快速发展和规范化管理等阶段，目前正处于加速发展期。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国家出台了一系列支持新能源汽车及充电设施发展的政策，如财政补贴、购置税减免、充电设施建设规划等，为行业发展提供了有力保障。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新能源汽车保有量增长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随着新能源汽车保有量的快速增长，对充电设施的需求也相应增加。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充电设施布局不足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目前，我国新能源充电设施布局尚不完善，部分地区存在充电难的问题，亟需加大建设力度。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技术升级与创新需求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随着新能源汽车技术的不断进步，对充电设施的技术水平也提出了更高要求，需要不断进行技术升级和创新。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市场格局分析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上下游企业加强合作，通过产业链整合优化资源配置，提高整体竞争力。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政策驱动与市场导向相结合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政府政策对新能源充电设施行业的发展起到重要推动作用，同时市场需求也引导着企业的投资方向。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多元化竞争格局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我国新能源充电设施行业呈现多元化竞争格局，包括国有企业、民营企业和外资企业等多个参与主体。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龙头企业市场份额较大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少数几家龙头企业在市场中占据主导地位，拥有较高的市场份额。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中小企业市场份额逐步提升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随着技术进步和市场需求的不断扩大，中小企业的市场份额也在逐步提升。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外资企业加速布局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外资企业看好中国新能源市场的发展潜力，加速在华布局，抢占市场份额。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主要企业市场份额占比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农村地区市场潜力巨大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农村地区新能源充电设施建设相对滞后，但随着新能源汽车下乡等政策的推进，农村地区市场潜力巨大。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一线城市及发达地区市场占比高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新能源充电设施在一线城市及经济发达地区的建设较为集中，市场占比相对较高。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中西部地区市场逐步拓展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随着国家对中西部地区新能源产业的扶持力度加大，中西部地区的新能源充电设施市场逐步拓展。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区域市场分布情况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技术研发进展与趋势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高效能充电技术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研发出高效率、高功率密度的充电设备，大幅缩短充电时间，提高充电便利性。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智能充电管理系统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实现充电桩远程监控、故障诊断、数据分析等功能，提升运营效率。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无线充电技术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通过电磁感应、磁共振等方式实现无线充电，为电动汽车提供更加便捷的充电方式。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关键技术研发成果及应用情况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技术创新推动充电设施行业向高效、智能、便捷的方向发展，提升行业整体水平。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随着技术进步，充电设施的应用领域不断拓展，如为电动公交、出租车、物流车等提供充电服务。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高效、智能的充电设施为用户提供更加便捷、安全的充电体验，增强用户黏性。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技术创新对行业影响分析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https://d.book118.com/718002110136006043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2024-09-23T16:42:49.350</cp:lastPrinted>
  <dcterms:created xsi:type="dcterms:W3CDTF">2024-09-23T08:42:49Z</dcterms:created>
  <dcterms:modified xsi:type="dcterms:W3CDTF">2024-09-23T08:42:51Z</dcterms:modified>
</cp:coreProperties>
</file>