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E1A83-AD47-4566-9D24-DEA36FB67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73E63-00A0-4705-86FC-70338F733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3253C-2FC3-45AC-94BE-554DECBA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06004-18FD-4EA0-8D92-B92C039D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CDEEB-ED90-458E-820B-A259CF9F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470FB-34C1-49EB-9A17-A08E8D1F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1F231-B3F5-448F-81A8-9610A6720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590E3-14A2-4A57-B86B-45BF3F17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18A68-00E6-4B2B-B488-A08EE038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5D803-8AF4-4894-9F9D-6BA9BD7F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DE3D6-0007-457D-85CA-A9499F54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3077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财富管理行业趋势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行业概述与增长趋势
 客户需求与行为变化
 技术创新与数字化进程
 监管环境与政策影响
 产品创新与多元化发展
 投资策略与市场动态
 人才发展与组织建设
 行业挑战与未来展望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行业概述与增长趋势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财富管理行业趋势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行业概述与增长趋势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财富管理行业概述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1.财富管理行业是指通过为客户提供投资、保险、税务规划等服务，帮助客户管理和增值财富的行业。</a:t>
            </a:r>
          </a:p>
          <a:p>
            <a:r>
              <a:t>2.随着全球经济的快速发展，高净值人群数量不断增加，财富管理市场需求持续增长。</a:t>
            </a:r>
          </a:p>
          <a:p>
            <a:r>
              <a:t>3.财富管理行业正面临着技术、监管、市场竞争等多方面的挑战和机遇。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财富管理行业增长趋势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1.随着全球化的深入和科技进步，财富管理行业将继续保持快速增长的态势。</a:t>
            </a:r>
          </a:p>
          <a:p>
            <a:r>
              <a:t>2.人工智能、大数据等技术的应用，将推动财富管理行业向智能化、精准化方向发展。</a:t>
            </a:r>
          </a:p>
          <a:p>
            <a:r>
              <a:t>3.客户需求日益多样化，财富管理机构需不断创新，提供更为个性化、综合化的服务。</a:t>
            </a:r>
          </a:p>
          <a:p>
            <a:r>
              <a:t>以上内容仅供参考，具体内容可以根据实际需要进行调整和补充。希望能够帮助到您。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客户需求与行为变化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财富管理行业趋势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客户需求与行为变化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客户需求多样化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1.随着财富积累，客户对财富管理的需求从简单的保值增值向多元化、个性化转变，包括投资、保险、税务、遗产规划等。</a:t>
            </a:r>
          </a:p>
          <a:p>
            <a:r>
              <a:t>2.高净值客户对全球资产配置、对冲风险、税务筹划等高端服务需求上升。</a:t>
            </a:r>
          </a:p>
          <a:p>
            <a:r>
              <a:t>3.客户需求更加注重长期稳健，对复杂产品和高风险投资的热情降低。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数字化需求提升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1.互联网金融的崛起改变了客户的行为和预期，数字化、线上化成为行业趋势。</a:t>
            </a:r>
          </a:p>
          <a:p>
            <a:r>
              <a:t>2.客户对财富管理平台的数字化、智能化、便捷化要求提高，希望实现一键投资、智能风控等。</a:t>
            </a:r>
          </a:p>
          <a:p>
            <a:r>
              <a:t>3.数字化不仅能提高服务效率，还能通过数据分析更好地理解客户需求，提供精准服务。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客户需求与行为变化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社会责任感增强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1.随着社会意识的提高，客户对财富管理的社会责任感要求提高，注重可持续投资和环保。</a:t>
            </a:r>
          </a:p>
          <a:p>
            <a:r>
              <a:t>2.客户需求更加关注公司的ESG（环境、社会和公司治理）表现，倾向于投资有良好社会责任的公司。</a:t>
            </a:r>
          </a:p>
          <a:p>
            <a:r>
              <a:t>3.财富管理机构需要加强ESG投资的研究和产品开发，以满足客户需求。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风险意识提高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1.受全球经济波动和金融市场风险的影响，客户对风险的认识更加深入，风险意识提高。</a:t>
            </a:r>
          </a:p>
          <a:p>
            <a:r>
              <a:t>2.客户更加注重资产保值，对风险管理和对冲工具的需求增加。</a:t>
            </a:r>
          </a:p>
          <a:p>
            <a:r>
              <a:t>3.财富管理机构需要加强风险教育，提高客户的风险识别和承受能力。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客户需求与行为变化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家族传承需求上升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1.随着第一代创业家族的老去，家族传承成为财富管理的重要需求。</a:t>
            </a:r>
          </a:p>
          <a:p>
            <a:r>
              <a:t>2.客户对家族信托、遗产规划、税务筹划等高端服务需求上升。</a:t>
            </a:r>
          </a:p>
          <a:p>
            <a:r>
              <a:t>3.财富管理机构需要加强家族传承的研究和服务，提供专业的解决方案。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监管环境变化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1.随着监管环境的变化，财富管理行业面临更加严格的合规要求。</a:t>
            </a:r>
          </a:p>
          <a:p>
            <a:r>
              <a:t>2.客户对财富管理机构的合规意识和风险管理能力更加关注。</a:t>
            </a:r>
          </a:p>
          <a:p>
            <a:r>
              <a:t>3.财富管理机构需要加强合规管理，提高风险管理水平，以增强客户信任。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技术创新与数字化进程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财富管理行业趋势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技术创新与数字化进程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大数据分析与智能化决策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1.大数据分析：财富管理行业需要掌握海量数据，进行深度分析和挖掘，以发现投资机会和风险。利用大数据技术，可以更好地理解客户需求，提高投资决策的准确性。</a:t>
            </a:r>
          </a:p>
          <a:p>
            <a:r>
              <a:t>2.智能化决策：通过机器学习和人工智能技术，可以实现智能化决策，提高服务效率和投资回报。智能化决策可以降低人为因素干扰，提高决策的客观性和准确性。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区块链技术与资产安全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1.区块链技术：区块链技术可以保证信息的透明度和可追溯性，提高资产管理的安全性。通过区块链技术，可以实现资产的快速转移和清算，降低交易成本。</a:t>
            </a:r>
          </a:p>
          <a:p>
            <a:r>
              <a:t>2.资产安全：区块链技术可以防止资产被篡改和盗窃，保障客户资产的安全。同时，区块链技术可以提高监管效率，加强对财富管理行业的监管力度。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技术创新与数字化进程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1.云计算：云计算可以提供高效、稳定、安全的IT基础设施，帮助财富管理行业提高运营效率和服务质量。通过云计算，可以实现数据的快速处理和存储，提高系统性能和稳定性。</a:t>
            </a:r>
          </a:p>
          <a:p>
            <a:r>
              <a:t>2.高效运营：云计算可以降低IT成本，提高运营效率，使财富管理行业更加注重业务创新和服务质量提升，提高行业整体竞争力。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移动互联网与智能化服务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1.移动互联网：移动互联网已经成为客户获取服务的主要渠道，财富管理行业需要加强对移动互联网的投入和建设，提高服务质量和用户体验。</a:t>
            </a:r>
          </a:p>
          <a:p>
            <a:r>
              <a:t>2.智能化服务：通过智能化技术，可以实现个性化服务，提高客户满意度和忠诚度。智能化服务可以根据客户需求和行为习惯，提供定制化的服务和产品，提高服务质量和效率。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云计算与高效运营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技术创新与数字化进程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社交媒体与品牌建设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1.社交媒体：社交媒体已经成为品牌建设和客户沟通的重要渠道，财富管理行业需要加强对社交媒体的投入和管理，提高品牌知名度和美誉度。</a:t>
            </a:r>
          </a:p>
          <a:p>
            <a:r>
              <a:t>2.品牌建设：通过社交媒体，可以加强与客户的互动和沟通，提高客户对品牌的认可和信任。同时，社交媒体可以扩大品牌影响力，吸引更多潜在客户关注和选择。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监管科技与合规管理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1.监管科技：随着监管力度的加强和技术的不断发展，监管科技已经成为财富管理行业合规管理的重要手段。通过监管科技，可以实现数据的实时监测和异常预警，提高合规管理的效率和准确性。</a:t>
            </a:r>
          </a:p>
          <a:p>
            <a:r>
              <a:t>2.合规管理：合规管理是财富管理行业的生命线，必须加强投入和管理。通过合规管理，可以保证业务运营的合法性和规范性，避免违规风险和法律纠纷。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产品创新与多元化发展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财富管理行业趋势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https://d.book118.com/718003077136006031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行业概述与增长趋势</vt:lpstr>
      <vt:lpstr> 行业概述与增长趋势</vt:lpstr>
      <vt:lpstr> 客户需求与行为变化</vt:lpstr>
      <vt:lpstr> 客户需求与行为变化</vt:lpstr>
      <vt:lpstr> 客户需求与行为变化</vt:lpstr>
      <vt:lpstr> 客户需求与行为变化</vt:lpstr>
      <vt:lpstr> 技术创新与数字化进程</vt:lpstr>
      <vt:lpstr> 技术创新与数字化进程</vt:lpstr>
      <vt:lpstr> 技术创新与数字化进程</vt:lpstr>
      <vt:lpstr> 技术创新与数字化进程</vt:lpstr>
      <vt:lpstr> 产品创新与多元化发展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2024-09-09T00:41:25.441</cp:lastPrinted>
  <dcterms:created xsi:type="dcterms:W3CDTF">2024-09-08T16:41:25Z</dcterms:created>
  <dcterms:modified xsi:type="dcterms:W3CDTF">2024-09-08T16:41:27Z</dcterms:modified>
</cp:coreProperties>
</file>